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9" r:id="rId1"/>
  </p:sldMasterIdLst>
  <p:sldIdLst>
    <p:sldId id="257" r:id="rId2"/>
    <p:sldId id="264" r:id="rId3"/>
    <p:sldId id="282" r:id="rId4"/>
    <p:sldId id="281" r:id="rId5"/>
    <p:sldId id="267" r:id="rId6"/>
    <p:sldId id="268" r:id="rId7"/>
    <p:sldId id="283" r:id="rId8"/>
    <p:sldId id="269" r:id="rId9"/>
    <p:sldId id="270" r:id="rId10"/>
    <p:sldId id="271" r:id="rId11"/>
    <p:sldId id="272" r:id="rId12"/>
    <p:sldId id="273" r:id="rId13"/>
    <p:sldId id="274" r:id="rId14"/>
    <p:sldId id="284" r:id="rId15"/>
    <p:sldId id="275" r:id="rId16"/>
    <p:sldId id="266" r:id="rId17"/>
    <p:sldId id="259" r:id="rId18"/>
    <p:sldId id="263" r:id="rId19"/>
    <p:sldId id="258" r:id="rId20"/>
    <p:sldId id="260" r:id="rId21"/>
    <p:sldId id="261" r:id="rId22"/>
    <p:sldId id="262" r:id="rId23"/>
    <p:sldId id="276" r:id="rId24"/>
    <p:sldId id="285" r:id="rId25"/>
    <p:sldId id="277" r:id="rId26"/>
    <p:sldId id="278" r:id="rId27"/>
    <p:sldId id="279" r:id="rId28"/>
    <p:sldId id="280" r:id="rId29"/>
    <p:sldId id="286" r:id="rId30"/>
    <p:sldId id="265" r:id="rId31"/>
  </p:sldIdLst>
  <p:sldSz cx="6858000" cy="9906000" type="A4"/>
  <p:notesSz cx="6867525" cy="9994900"/>
  <p:defaultTextStyle>
    <a:defPPr>
      <a:defRPr lang="cs-CZ"/>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2312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6" d="100"/>
          <a:sy n="76" d="100"/>
        </p:scale>
        <p:origin x="1938" y="114"/>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857250" y="1621191"/>
            <a:ext cx="5143500" cy="3448756"/>
          </a:xfrm>
        </p:spPr>
        <p:txBody>
          <a:bodyPr anchor="b"/>
          <a:lstStyle>
            <a:lvl1pPr algn="ctr">
              <a:defRPr sz="3375"/>
            </a:lvl1pPr>
          </a:lstStyle>
          <a:p>
            <a:r>
              <a:rPr lang="cs-CZ" smtClean="0"/>
              <a:t>Kliknutím lze upravit styl.</a:t>
            </a:r>
            <a:endParaRPr lang="cs-CZ"/>
          </a:p>
        </p:txBody>
      </p:sp>
      <p:sp>
        <p:nvSpPr>
          <p:cNvPr id="3" name="Podnadpis 2"/>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lvl1pPr>
              <a:defRPr/>
            </a:lvl1pPr>
          </a:lstStyle>
          <a:p>
            <a:pPr>
              <a:defRPr/>
            </a:pPr>
            <a:fld id="{CFC281E8-8418-4DC3-85B7-0E79912C0D09}" type="datetimeFigureOut">
              <a:rPr lang="cs-CZ"/>
              <a:pPr>
                <a:defRPr/>
              </a:pPr>
              <a:t>4. 2. 2015</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7F773B06-BA66-4DA2-9A3F-8FBBF75A2A5D}"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14CD408-87BF-4DFA-BDB4-4E188F3991EB}" type="datetimeFigureOut">
              <a:rPr lang="cs-CZ"/>
              <a:pPr>
                <a:defRPr/>
              </a:pPr>
              <a:t>4. 2. 2015</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C17CA542-651B-417D-9085-DA806951E01A}"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4907756" y="527403"/>
            <a:ext cx="1478756" cy="8394877"/>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71487" y="527403"/>
            <a:ext cx="4350544" cy="8394877"/>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19052C0E-7017-4CD4-87AA-AD485D285E81}" type="datetimeFigureOut">
              <a:rPr lang="cs-CZ"/>
              <a:pPr>
                <a:defRPr/>
              </a:pPr>
              <a:t>4. 2. 2015</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6C2D4121-031D-44C6-A201-5ACEC0E0E894}"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44409058-0BC6-4D05-9629-20B2F73A6C8A}" type="datetimeFigureOut">
              <a:rPr lang="cs-CZ"/>
              <a:pPr>
                <a:defRPr/>
              </a:pPr>
              <a:t>4. 2. 2015</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A071D5E1-19F6-4357-8442-ED460D6CE6F1}"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467916" y="2469622"/>
            <a:ext cx="5915025" cy="4120620"/>
          </a:xfrm>
        </p:spPr>
        <p:txBody>
          <a:bodyPr anchor="b"/>
          <a:lstStyle>
            <a:lvl1pPr>
              <a:defRPr sz="3375"/>
            </a:lvl1pPr>
          </a:lstStyle>
          <a:p>
            <a:r>
              <a:rPr lang="cs-CZ" smtClean="0"/>
              <a:t>Kliknutím lze upravit styl.</a:t>
            </a:r>
            <a:endParaRPr lang="cs-CZ"/>
          </a:p>
        </p:txBody>
      </p:sp>
      <p:sp>
        <p:nvSpPr>
          <p:cNvPr id="3" name="Zástupný symbol pro text 2"/>
          <p:cNvSpPr>
            <a:spLocks noGrp="1"/>
          </p:cNvSpPr>
          <p:nvPr>
            <p:ph type="body" idx="1"/>
          </p:nvPr>
        </p:nvSpPr>
        <p:spPr>
          <a:xfrm>
            <a:off x="467916" y="6629225"/>
            <a:ext cx="5915025" cy="216693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2028BCD3-31F8-49DA-82E2-680AD89C223C}" type="datetimeFigureOut">
              <a:rPr lang="cs-CZ"/>
              <a:pPr>
                <a:defRPr/>
              </a:pPr>
              <a:t>4. 2. 2015</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E102B833-4F0F-41BC-9427-12964558C000}"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71488" y="2637014"/>
            <a:ext cx="2914650" cy="6285266"/>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3471863" y="2637014"/>
            <a:ext cx="2914650" cy="6285266"/>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3"/>
          <p:cNvSpPr>
            <a:spLocks noGrp="1"/>
          </p:cNvSpPr>
          <p:nvPr>
            <p:ph type="dt" sz="half" idx="10"/>
          </p:nvPr>
        </p:nvSpPr>
        <p:spPr/>
        <p:txBody>
          <a:bodyPr/>
          <a:lstStyle>
            <a:lvl1pPr>
              <a:defRPr/>
            </a:lvl1pPr>
          </a:lstStyle>
          <a:p>
            <a:pPr>
              <a:defRPr/>
            </a:pPr>
            <a:fld id="{443DD82D-9EEB-4BE8-8B05-DD474923857B}" type="datetimeFigureOut">
              <a:rPr lang="cs-CZ"/>
              <a:pPr>
                <a:defRPr/>
              </a:pPr>
              <a:t>4. 2. 2015</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AE3186C2-63E1-4A5C-9B46-34A0676C6FC4}"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72381" y="527404"/>
            <a:ext cx="5915025" cy="1914702"/>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472381" y="2428347"/>
            <a:ext cx="2901255"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cs-CZ" smtClean="0"/>
              <a:t>Kliknutím lze upravit styly předlohy textu.</a:t>
            </a:r>
          </a:p>
        </p:txBody>
      </p:sp>
      <p:sp>
        <p:nvSpPr>
          <p:cNvPr id="4" name="Zástupný symbol pro obsah 3"/>
          <p:cNvSpPr>
            <a:spLocks noGrp="1"/>
          </p:cNvSpPr>
          <p:nvPr>
            <p:ph sz="half" idx="2"/>
          </p:nvPr>
        </p:nvSpPr>
        <p:spPr>
          <a:xfrm>
            <a:off x="472381" y="3618442"/>
            <a:ext cx="2901255" cy="532218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3471863" y="2428347"/>
            <a:ext cx="291554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3471863" y="3618442"/>
            <a:ext cx="2915543" cy="532218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3"/>
          <p:cNvSpPr>
            <a:spLocks noGrp="1"/>
          </p:cNvSpPr>
          <p:nvPr>
            <p:ph type="dt" sz="half" idx="10"/>
          </p:nvPr>
        </p:nvSpPr>
        <p:spPr/>
        <p:txBody>
          <a:bodyPr/>
          <a:lstStyle>
            <a:lvl1pPr>
              <a:defRPr/>
            </a:lvl1pPr>
          </a:lstStyle>
          <a:p>
            <a:pPr>
              <a:defRPr/>
            </a:pPr>
            <a:fld id="{6E5DE803-F181-404D-ADA2-A8F5D83F3F73}" type="datetimeFigureOut">
              <a:rPr lang="cs-CZ"/>
              <a:pPr>
                <a:defRPr/>
              </a:pPr>
              <a:t>4. 2. 2015</a:t>
            </a:fld>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F5E5942C-0423-4501-AD04-AAFA5B14D850}"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3"/>
          <p:cNvSpPr>
            <a:spLocks noGrp="1"/>
          </p:cNvSpPr>
          <p:nvPr>
            <p:ph type="dt" sz="half" idx="10"/>
          </p:nvPr>
        </p:nvSpPr>
        <p:spPr/>
        <p:txBody>
          <a:bodyPr/>
          <a:lstStyle>
            <a:lvl1pPr>
              <a:defRPr/>
            </a:lvl1pPr>
          </a:lstStyle>
          <a:p>
            <a:pPr>
              <a:defRPr/>
            </a:pPr>
            <a:fld id="{C4B0AE5B-F137-4F5F-85CE-C0D5945AC0EC}" type="datetimeFigureOut">
              <a:rPr lang="cs-CZ"/>
              <a:pPr>
                <a:defRPr/>
              </a:pPr>
              <a:t>4. 2. 2015</a:t>
            </a:fld>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C2A924F4-4564-4C31-9458-86D952B41C08}"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EC0F9340-8392-4630-8802-5F56B9E6D90D}" type="datetimeFigureOut">
              <a:rPr lang="cs-CZ"/>
              <a:pPr>
                <a:defRPr/>
              </a:pPr>
              <a:t>4. 2. 2015</a:t>
            </a:fld>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D77B2E26-6CBE-45BC-94A1-0A2C3798F7DD}"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72381" y="660400"/>
            <a:ext cx="2211883" cy="2311400"/>
          </a:xfrm>
        </p:spPr>
        <p:txBody>
          <a:bodyPr anchor="b"/>
          <a:lstStyle>
            <a:lvl1pPr>
              <a:defRPr sz="1800"/>
            </a:lvl1pPr>
          </a:lstStyle>
          <a:p>
            <a:r>
              <a:rPr lang="cs-CZ" smtClean="0"/>
              <a:t>Kliknutím lze upravit styl.</a:t>
            </a:r>
            <a:endParaRPr lang="cs-CZ"/>
          </a:p>
        </p:txBody>
      </p:sp>
      <p:sp>
        <p:nvSpPr>
          <p:cNvPr id="3" name="Zástupný symbol pro obsah 2"/>
          <p:cNvSpPr>
            <a:spLocks noGrp="1"/>
          </p:cNvSpPr>
          <p:nvPr>
            <p:ph idx="1"/>
          </p:nvPr>
        </p:nvSpPr>
        <p:spPr>
          <a:xfrm>
            <a:off x="2915543" y="1426281"/>
            <a:ext cx="3471863" cy="703968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cs-CZ" smtClean="0"/>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36A0F94C-CEA9-4C40-889F-240E82C44A38}" type="datetimeFigureOut">
              <a:rPr lang="cs-CZ"/>
              <a:pPr>
                <a:defRPr/>
              </a:pPr>
              <a:t>4. 2. 2015</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1EA9ADAF-71FF-4D31-BE55-091245B451F5}"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72381" y="660400"/>
            <a:ext cx="2211883" cy="2311400"/>
          </a:xfrm>
        </p:spPr>
        <p:txBody>
          <a:bodyPr anchor="b"/>
          <a:lstStyle>
            <a:lvl1pPr>
              <a:defRPr sz="1800"/>
            </a:lvl1pPr>
          </a:lstStyle>
          <a:p>
            <a:r>
              <a:rPr lang="cs-CZ" smtClean="0"/>
              <a:t>Kliknutím lze upravit styl.</a:t>
            </a:r>
            <a:endParaRPr lang="cs-CZ"/>
          </a:p>
        </p:txBody>
      </p:sp>
      <p:sp>
        <p:nvSpPr>
          <p:cNvPr id="3" name="Zástupný symbol pro obrázek 2"/>
          <p:cNvSpPr>
            <a:spLocks noGrp="1"/>
          </p:cNvSpPr>
          <p:nvPr>
            <p:ph type="pic" idx="1"/>
          </p:nvPr>
        </p:nvSpPr>
        <p:spPr>
          <a:xfrm>
            <a:off x="2915543" y="1426281"/>
            <a:ext cx="3471863" cy="7039681"/>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cs-CZ" noProof="0"/>
          </a:p>
        </p:txBody>
      </p:sp>
      <p:sp>
        <p:nvSpPr>
          <p:cNvPr id="4" name="Zástupný symbol pro text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cs-CZ" smtClean="0"/>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D5305808-CFF6-4DFF-A778-0D153F0B0464}" type="datetimeFigureOut">
              <a:rPr lang="cs-CZ"/>
              <a:pPr>
                <a:defRPr/>
              </a:pPr>
              <a:t>4. 2. 2015</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928CAFE0-1938-4494-A9F4-6B47AF2ADE43}"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71488" y="527050"/>
            <a:ext cx="5915025" cy="19145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Kliknutím lze upravit styl.</a:t>
            </a:r>
          </a:p>
        </p:txBody>
      </p:sp>
      <p:sp>
        <p:nvSpPr>
          <p:cNvPr id="1027" name="Zástupný symbol pro text 2"/>
          <p:cNvSpPr>
            <a:spLocks noGrp="1"/>
          </p:cNvSpPr>
          <p:nvPr>
            <p:ph type="body" idx="1"/>
          </p:nvPr>
        </p:nvSpPr>
        <p:spPr bwMode="auto">
          <a:xfrm>
            <a:off x="471488" y="2636838"/>
            <a:ext cx="5915025" cy="6284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4" name="Zástupný symbol pro datum 3"/>
          <p:cNvSpPr>
            <a:spLocks noGrp="1"/>
          </p:cNvSpPr>
          <p:nvPr>
            <p:ph type="dt" sz="half" idx="2"/>
          </p:nvPr>
        </p:nvSpPr>
        <p:spPr>
          <a:xfrm>
            <a:off x="471488" y="9182100"/>
            <a:ext cx="1543050" cy="527050"/>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fld id="{2FB8269F-B2F8-42F3-8CB3-E611F3C472BC}" type="datetimeFigureOut">
              <a:rPr lang="cs-CZ"/>
              <a:pPr>
                <a:defRPr/>
              </a:pPr>
              <a:t>4. 2. 2015</a:t>
            </a:fld>
            <a:endParaRPr lang="cs-CZ"/>
          </a:p>
        </p:txBody>
      </p:sp>
      <p:sp>
        <p:nvSpPr>
          <p:cNvPr id="5" name="Zástupný symbol pro zápatí 4"/>
          <p:cNvSpPr>
            <a:spLocks noGrp="1"/>
          </p:cNvSpPr>
          <p:nvPr>
            <p:ph type="ftr" sz="quarter" idx="3"/>
          </p:nvPr>
        </p:nvSpPr>
        <p:spPr>
          <a:xfrm>
            <a:off x="2271713" y="9182100"/>
            <a:ext cx="2314575" cy="527050"/>
          </a:xfrm>
          <a:prstGeom prst="rect">
            <a:avLst/>
          </a:prstGeom>
        </p:spPr>
        <p:txBody>
          <a:bodyPr vert="horz" lIns="91440" tIns="45720" rIns="91440" bIns="45720" rtlCol="0" anchor="ctr"/>
          <a:lstStyle>
            <a:lvl1pPr algn="ctr">
              <a:defRPr sz="675">
                <a:solidFill>
                  <a:schemeClr val="tx1">
                    <a:tint val="75000"/>
                  </a:schemeClr>
                </a:solidFill>
              </a:defRPr>
            </a:lvl1pPr>
          </a:lstStyle>
          <a:p>
            <a:pPr>
              <a:defRPr/>
            </a:pPr>
            <a:endParaRPr lang="cs-CZ"/>
          </a:p>
        </p:txBody>
      </p:sp>
      <p:sp>
        <p:nvSpPr>
          <p:cNvPr id="6" name="Zástupný symbol pro číslo snímku 5"/>
          <p:cNvSpPr>
            <a:spLocks noGrp="1"/>
          </p:cNvSpPr>
          <p:nvPr>
            <p:ph type="sldNum" sz="quarter" idx="4"/>
          </p:nvPr>
        </p:nvSpPr>
        <p:spPr>
          <a:xfrm>
            <a:off x="4843463" y="9182100"/>
            <a:ext cx="1543050" cy="527050"/>
          </a:xfrm>
          <a:prstGeom prst="rect">
            <a:avLst/>
          </a:prstGeom>
        </p:spPr>
        <p:txBody>
          <a:bodyPr vert="horz" lIns="91440" tIns="45720" rIns="91440" bIns="45720" rtlCol="0" anchor="ctr"/>
          <a:lstStyle>
            <a:lvl1pPr algn="r">
              <a:defRPr sz="675">
                <a:solidFill>
                  <a:schemeClr val="tx1">
                    <a:tint val="75000"/>
                  </a:schemeClr>
                </a:solidFill>
              </a:defRPr>
            </a:lvl1pPr>
          </a:lstStyle>
          <a:p>
            <a:pPr>
              <a:defRPr/>
            </a:pPr>
            <a:fld id="{33591E56-AA00-4B23-9C5B-BFD679460C61}"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980" r:id="rId1"/>
    <p:sldLayoutId id="2147483979" r:id="rId2"/>
    <p:sldLayoutId id="2147483978" r:id="rId3"/>
    <p:sldLayoutId id="2147483977" r:id="rId4"/>
    <p:sldLayoutId id="2147483976" r:id="rId5"/>
    <p:sldLayoutId id="2147483975" r:id="rId6"/>
    <p:sldLayoutId id="2147483974" r:id="rId7"/>
    <p:sldLayoutId id="2147483973" r:id="rId8"/>
    <p:sldLayoutId id="2147483972" r:id="rId9"/>
    <p:sldLayoutId id="2147483971" r:id="rId10"/>
    <p:sldLayoutId id="2147483970" r:id="rId11"/>
  </p:sldLayoutIdLst>
  <p:txStyles>
    <p:titleStyle>
      <a:lvl1pPr algn="l" defTabSz="514350" rtl="0" eaLnBrk="0" fontAlgn="base" hangingPunct="0">
        <a:lnSpc>
          <a:spcPct val="90000"/>
        </a:lnSpc>
        <a:spcBef>
          <a:spcPct val="0"/>
        </a:spcBef>
        <a:spcAft>
          <a:spcPct val="0"/>
        </a:spcAft>
        <a:defRPr sz="2400" kern="1200">
          <a:solidFill>
            <a:schemeClr val="tx1"/>
          </a:solidFill>
          <a:latin typeface="+mj-lt"/>
          <a:ea typeface="+mj-ea"/>
          <a:cs typeface="+mj-cs"/>
        </a:defRPr>
      </a:lvl1pPr>
      <a:lvl2pPr algn="l" defTabSz="514350" rtl="0" eaLnBrk="0" fontAlgn="base" hangingPunct="0">
        <a:lnSpc>
          <a:spcPct val="90000"/>
        </a:lnSpc>
        <a:spcBef>
          <a:spcPct val="0"/>
        </a:spcBef>
        <a:spcAft>
          <a:spcPct val="0"/>
        </a:spcAft>
        <a:defRPr sz="2400">
          <a:solidFill>
            <a:schemeClr val="tx1"/>
          </a:solidFill>
          <a:latin typeface="Calibri Light" pitchFamily="34" charset="0"/>
        </a:defRPr>
      </a:lvl2pPr>
      <a:lvl3pPr algn="l" defTabSz="514350" rtl="0" eaLnBrk="0" fontAlgn="base" hangingPunct="0">
        <a:lnSpc>
          <a:spcPct val="90000"/>
        </a:lnSpc>
        <a:spcBef>
          <a:spcPct val="0"/>
        </a:spcBef>
        <a:spcAft>
          <a:spcPct val="0"/>
        </a:spcAft>
        <a:defRPr sz="2400">
          <a:solidFill>
            <a:schemeClr val="tx1"/>
          </a:solidFill>
          <a:latin typeface="Calibri Light" pitchFamily="34" charset="0"/>
        </a:defRPr>
      </a:lvl3pPr>
      <a:lvl4pPr algn="l" defTabSz="514350" rtl="0" eaLnBrk="0" fontAlgn="base" hangingPunct="0">
        <a:lnSpc>
          <a:spcPct val="90000"/>
        </a:lnSpc>
        <a:spcBef>
          <a:spcPct val="0"/>
        </a:spcBef>
        <a:spcAft>
          <a:spcPct val="0"/>
        </a:spcAft>
        <a:defRPr sz="2400">
          <a:solidFill>
            <a:schemeClr val="tx1"/>
          </a:solidFill>
          <a:latin typeface="Calibri Light" pitchFamily="34" charset="0"/>
        </a:defRPr>
      </a:lvl4pPr>
      <a:lvl5pPr algn="l" defTabSz="514350" rtl="0" eaLnBrk="0" fontAlgn="base" hangingPunct="0">
        <a:lnSpc>
          <a:spcPct val="90000"/>
        </a:lnSpc>
        <a:spcBef>
          <a:spcPct val="0"/>
        </a:spcBef>
        <a:spcAft>
          <a:spcPct val="0"/>
        </a:spcAft>
        <a:defRPr sz="2400">
          <a:solidFill>
            <a:schemeClr val="tx1"/>
          </a:solidFill>
          <a:latin typeface="Calibri Light" pitchFamily="34" charset="0"/>
        </a:defRPr>
      </a:lvl5pPr>
      <a:lvl6pPr marL="457200" algn="l" defTabSz="514350" rtl="0" fontAlgn="base">
        <a:lnSpc>
          <a:spcPct val="90000"/>
        </a:lnSpc>
        <a:spcBef>
          <a:spcPct val="0"/>
        </a:spcBef>
        <a:spcAft>
          <a:spcPct val="0"/>
        </a:spcAft>
        <a:defRPr sz="2400">
          <a:solidFill>
            <a:schemeClr val="tx1"/>
          </a:solidFill>
          <a:latin typeface="Calibri Light" pitchFamily="34" charset="0"/>
        </a:defRPr>
      </a:lvl6pPr>
      <a:lvl7pPr marL="914400" algn="l" defTabSz="514350" rtl="0" fontAlgn="base">
        <a:lnSpc>
          <a:spcPct val="90000"/>
        </a:lnSpc>
        <a:spcBef>
          <a:spcPct val="0"/>
        </a:spcBef>
        <a:spcAft>
          <a:spcPct val="0"/>
        </a:spcAft>
        <a:defRPr sz="2400">
          <a:solidFill>
            <a:schemeClr val="tx1"/>
          </a:solidFill>
          <a:latin typeface="Calibri Light" pitchFamily="34" charset="0"/>
        </a:defRPr>
      </a:lvl7pPr>
      <a:lvl8pPr marL="1371600" algn="l" defTabSz="514350" rtl="0" fontAlgn="base">
        <a:lnSpc>
          <a:spcPct val="90000"/>
        </a:lnSpc>
        <a:spcBef>
          <a:spcPct val="0"/>
        </a:spcBef>
        <a:spcAft>
          <a:spcPct val="0"/>
        </a:spcAft>
        <a:defRPr sz="2400">
          <a:solidFill>
            <a:schemeClr val="tx1"/>
          </a:solidFill>
          <a:latin typeface="Calibri Light" pitchFamily="34" charset="0"/>
        </a:defRPr>
      </a:lvl8pPr>
      <a:lvl9pPr marL="1828800" algn="l" defTabSz="514350" rtl="0" fontAlgn="base">
        <a:lnSpc>
          <a:spcPct val="90000"/>
        </a:lnSpc>
        <a:spcBef>
          <a:spcPct val="0"/>
        </a:spcBef>
        <a:spcAft>
          <a:spcPct val="0"/>
        </a:spcAft>
        <a:defRPr sz="2400">
          <a:solidFill>
            <a:schemeClr val="tx1"/>
          </a:solidFill>
          <a:latin typeface="Calibri Light" pitchFamily="34" charset="0"/>
        </a:defRPr>
      </a:lvl9pPr>
    </p:titleStyle>
    <p:bodyStyle>
      <a:lvl1pPr marL="128588" indent="-128588" algn="l" defTabSz="514350" rtl="0" eaLnBrk="0" fontAlgn="base" hangingPunct="0">
        <a:lnSpc>
          <a:spcPct val="90000"/>
        </a:lnSpc>
        <a:spcBef>
          <a:spcPts val="563"/>
        </a:spcBef>
        <a:spcAft>
          <a:spcPct val="0"/>
        </a:spcAft>
        <a:buFont typeface="Arial" charset="0"/>
        <a:buChar char="•"/>
        <a:defRPr sz="1500" kern="1200">
          <a:solidFill>
            <a:schemeClr val="tx1"/>
          </a:solidFill>
          <a:latin typeface="+mn-lt"/>
          <a:ea typeface="+mn-ea"/>
          <a:cs typeface="+mn-cs"/>
        </a:defRPr>
      </a:lvl1pPr>
      <a:lvl2pPr marL="385763" indent="-128588" algn="l" defTabSz="514350" rtl="0" eaLnBrk="0" fontAlgn="base" hangingPunct="0">
        <a:lnSpc>
          <a:spcPct val="90000"/>
        </a:lnSpc>
        <a:spcBef>
          <a:spcPts val="275"/>
        </a:spcBef>
        <a:spcAft>
          <a:spcPct val="0"/>
        </a:spcAft>
        <a:buFont typeface="Arial" charset="0"/>
        <a:buChar char="•"/>
        <a:defRPr sz="1300" kern="1200">
          <a:solidFill>
            <a:schemeClr val="tx1"/>
          </a:solidFill>
          <a:latin typeface="+mn-lt"/>
          <a:ea typeface="+mn-ea"/>
          <a:cs typeface="+mn-cs"/>
        </a:defRPr>
      </a:lvl2pPr>
      <a:lvl3pPr marL="642938" indent="-128588" algn="l" defTabSz="514350" rtl="0" eaLnBrk="0" fontAlgn="base" hangingPunct="0">
        <a:lnSpc>
          <a:spcPct val="90000"/>
        </a:lnSpc>
        <a:spcBef>
          <a:spcPts val="275"/>
        </a:spcBef>
        <a:spcAft>
          <a:spcPct val="0"/>
        </a:spcAft>
        <a:buFont typeface="Arial" charset="0"/>
        <a:buChar char="•"/>
        <a:defRPr sz="1100" kern="1200">
          <a:solidFill>
            <a:schemeClr val="tx1"/>
          </a:solidFill>
          <a:latin typeface="+mn-lt"/>
          <a:ea typeface="+mn-ea"/>
          <a:cs typeface="+mn-cs"/>
        </a:defRPr>
      </a:lvl3pPr>
      <a:lvl4pPr marL="900113" indent="-128588" algn="l" defTabSz="514350" rtl="0" eaLnBrk="0" fontAlgn="base" hangingPunct="0">
        <a:lnSpc>
          <a:spcPct val="90000"/>
        </a:lnSpc>
        <a:spcBef>
          <a:spcPts val="275"/>
        </a:spcBef>
        <a:spcAft>
          <a:spcPct val="0"/>
        </a:spcAft>
        <a:buFont typeface="Arial" charset="0"/>
        <a:buChar char="•"/>
        <a:defRPr sz="1000" kern="1200">
          <a:solidFill>
            <a:schemeClr val="tx1"/>
          </a:solidFill>
          <a:latin typeface="+mn-lt"/>
          <a:ea typeface="+mn-ea"/>
          <a:cs typeface="+mn-cs"/>
        </a:defRPr>
      </a:lvl4pPr>
      <a:lvl5pPr marL="1157288" indent="-128588" algn="l" defTabSz="514350" rtl="0" eaLnBrk="0" fontAlgn="base" hangingPunct="0">
        <a:lnSpc>
          <a:spcPct val="90000"/>
        </a:lnSpc>
        <a:spcBef>
          <a:spcPts val="275"/>
        </a:spcBef>
        <a:spcAft>
          <a:spcPct val="0"/>
        </a:spcAft>
        <a:buFont typeface="Arial" charset="0"/>
        <a:buChar char="•"/>
        <a:defRPr sz="10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cs-CZ"/>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mailto:cnut@taekwondocz.com" TargetMode="External"/><Relationship Id="rId7" Type="http://schemas.openxmlformats.org/officeDocument/2006/relationships/hyperlink" Target="https://plus.google.com/+%C4%8Cesk%C3%A1n%C3%A1rodn%C3%ADunieTaekwonDoITFCzNTU/posts"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facebook.com/CzNTU" TargetMode="External"/><Relationship Id="rId5" Type="http://schemas.openxmlformats.org/officeDocument/2006/relationships/hyperlink" Target="https://www.youtube.com/channel/UCxGSNC55QqOHZq8C4iCTr6Q" TargetMode="External"/><Relationship Id="rId4" Type="http://schemas.openxmlformats.org/officeDocument/2006/relationships/hyperlink" Target="http://www.taekwondocz.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hyperlink" Target="mailto:president@taekwondocz.com" TargetMode="External"/><Relationship Id="rId3" Type="http://schemas.openxmlformats.org/officeDocument/2006/relationships/hyperlink" Target="mailto:cnut@taekwondocz.com" TargetMode="External"/><Relationship Id="rId7" Type="http://schemas.openxmlformats.org/officeDocument/2006/relationships/hyperlink" Target="https://plus.google.com/+%C4%8Cesk%C3%A1n%C3%A1rodn%C3%ADunieTaekwonDoITFCzNTU/posts"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facebook.com/CzNTU" TargetMode="External"/><Relationship Id="rId11" Type="http://schemas.openxmlformats.org/officeDocument/2006/relationships/image" Target="../media/image2.png"/><Relationship Id="rId5" Type="http://schemas.openxmlformats.org/officeDocument/2006/relationships/hyperlink" Target="https://www.youtube.com/channel/UCxGSNC55QqOHZq8C4iCTr6Q" TargetMode="External"/><Relationship Id="rId10" Type="http://schemas.openxmlformats.org/officeDocument/2006/relationships/hyperlink" Target="mailto:ekretar@taekwondocz.com" TargetMode="External"/><Relationship Id="rId4" Type="http://schemas.openxmlformats.org/officeDocument/2006/relationships/hyperlink" Target="http://www.taekwondocz.com/" TargetMode="External"/><Relationship Id="rId9" Type="http://schemas.openxmlformats.org/officeDocument/2006/relationships/hyperlink" Target="mailto:technical@taekwondocz.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8000"/>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0" y="6355907"/>
            <a:ext cx="6858000" cy="1398587"/>
          </a:xfrm>
          <a:noFill/>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oAutofit/>
          </a:bodyPr>
          <a:lstStyle/>
          <a:p>
            <a:pPr eaLnBrk="1" fontAlgn="auto" hangingPunct="1">
              <a:spcAft>
                <a:spcPts val="0"/>
              </a:spcAft>
              <a:buFont typeface="Arial" pitchFamily="34" charset="0"/>
              <a:buNone/>
              <a:defRPr/>
            </a:pPr>
            <a:r>
              <a:rPr lang="cs-CZ" sz="44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Czech National Taekwon-Do Union ITF</a:t>
            </a:r>
          </a:p>
        </p:txBody>
      </p:sp>
      <p:pic>
        <p:nvPicPr>
          <p:cNvPr id="13317" name="Obrázek 3"/>
          <p:cNvPicPr>
            <a:picLocks noChangeAspect="1"/>
          </p:cNvPicPr>
          <p:nvPr/>
        </p:nvPicPr>
        <p:blipFill>
          <a:blip r:embed="rId3"/>
          <a:srcRect/>
          <a:stretch>
            <a:fillRect/>
          </a:stretch>
        </p:blipFill>
        <p:spPr bwMode="auto">
          <a:xfrm>
            <a:off x="2551113" y="3559175"/>
            <a:ext cx="1755775" cy="1657350"/>
          </a:xfrm>
          <a:prstGeom prst="rect">
            <a:avLst/>
          </a:prstGeom>
          <a:noFill/>
          <a:ln w="9525">
            <a:noFill/>
            <a:miter lim="800000"/>
            <a:headEnd/>
            <a:tailEnd/>
          </a:ln>
        </p:spPr>
      </p:pic>
      <p:pic>
        <p:nvPicPr>
          <p:cNvPr id="13318" name="Obrázek 4"/>
          <p:cNvPicPr>
            <a:picLocks noChangeAspect="1"/>
          </p:cNvPicPr>
          <p:nvPr/>
        </p:nvPicPr>
        <p:blipFill>
          <a:blip r:embed="rId4"/>
          <a:srcRect/>
          <a:stretch>
            <a:fillRect/>
          </a:stretch>
        </p:blipFill>
        <p:spPr bwMode="auto">
          <a:xfrm>
            <a:off x="4692650" y="3462338"/>
            <a:ext cx="1754188" cy="1900237"/>
          </a:xfrm>
          <a:prstGeom prst="rect">
            <a:avLst/>
          </a:prstGeom>
          <a:noFill/>
          <a:ln w="9525">
            <a:noFill/>
            <a:miter lim="800000"/>
            <a:headEnd/>
            <a:tailEnd/>
          </a:ln>
        </p:spPr>
      </p:pic>
      <p:pic>
        <p:nvPicPr>
          <p:cNvPr id="13319" name="Obrázek 5"/>
          <p:cNvPicPr>
            <a:picLocks noChangeAspect="1"/>
          </p:cNvPicPr>
          <p:nvPr/>
        </p:nvPicPr>
        <p:blipFill>
          <a:blip r:embed="rId5"/>
          <a:srcRect/>
          <a:stretch>
            <a:fillRect/>
          </a:stretch>
        </p:blipFill>
        <p:spPr bwMode="auto">
          <a:xfrm>
            <a:off x="317500" y="3636963"/>
            <a:ext cx="2206625" cy="1550987"/>
          </a:xfrm>
          <a:prstGeom prst="rect">
            <a:avLst/>
          </a:prstGeom>
          <a:noFill/>
          <a:ln w="9525">
            <a:noFill/>
            <a:miter lim="800000"/>
            <a:headEnd/>
            <a:tailEnd/>
          </a:ln>
        </p:spPr>
      </p:pic>
      <p:sp>
        <p:nvSpPr>
          <p:cNvPr id="10" name="Nadpis 1"/>
          <p:cNvSpPr txBox="1">
            <a:spLocks/>
          </p:cNvSpPr>
          <p:nvPr/>
        </p:nvSpPr>
        <p:spPr>
          <a:xfrm>
            <a:off x="514349" y="602035"/>
            <a:ext cx="5829300" cy="10795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b"/>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defRPr/>
            </a:pPr>
            <a:r>
              <a:rPr lang="cs-CZ" sz="2800" b="1" dirty="0" smtClean="0">
                <a:solidFill>
                  <a:srgbClr val="0000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Annual </a:t>
            </a:r>
            <a:r>
              <a:rPr lang="cs-CZ" sz="2800" b="1" dirty="0">
                <a:solidFill>
                  <a:srgbClr val="0000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report </a:t>
            </a:r>
            <a:r>
              <a:rPr lang="cs-CZ" sz="2800" b="1" dirty="0" err="1">
                <a:solidFill>
                  <a:srgbClr val="0000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of</a:t>
            </a:r>
            <a:r>
              <a:rPr lang="cs-CZ" sz="2800" b="1" dirty="0">
                <a:solidFill>
                  <a:srgbClr val="0000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a:t>
            </a:r>
            <a:r>
              <a:rPr lang="cs-CZ" sz="2800" b="1" dirty="0" err="1">
                <a:solidFill>
                  <a:srgbClr val="0000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national</a:t>
            </a:r>
            <a:r>
              <a:rPr lang="cs-CZ" sz="2800" b="1" dirty="0">
                <a:solidFill>
                  <a:srgbClr val="0000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a:t>
            </a:r>
            <a:r>
              <a:rPr lang="cs-CZ" sz="2800" b="1" dirty="0" err="1">
                <a:solidFill>
                  <a:srgbClr val="0000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association</a:t>
            </a:r>
            <a:r>
              <a:rPr lang="cs-CZ" sz="2800" b="1" dirty="0">
                <a:solidFill>
                  <a:srgbClr val="0000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a:t>
            </a:r>
            <a:r>
              <a:rPr lang="cs-CZ" sz="2800" b="1" dirty="0" err="1">
                <a:solidFill>
                  <a:srgbClr val="0000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of</a:t>
            </a:r>
            <a:r>
              <a:rPr lang="cs-CZ" sz="2800" b="1" dirty="0">
                <a:solidFill>
                  <a:srgbClr val="0000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Taekwon-Do </a:t>
            </a:r>
            <a:r>
              <a:rPr lang="cs-CZ" sz="2800" b="1" dirty="0" smtClean="0">
                <a:solidFill>
                  <a:srgbClr val="0000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ITF 2014  </a:t>
            </a:r>
            <a:endParaRPr lang="cs-CZ" sz="2800" b="1" dirty="0">
              <a:solidFill>
                <a:srgbClr val="0000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pic>
        <p:nvPicPr>
          <p:cNvPr id="13323" name="Obrázek 1"/>
          <p:cNvPicPr>
            <a:picLocks noChangeAspect="1"/>
          </p:cNvPicPr>
          <p:nvPr/>
        </p:nvPicPr>
        <p:blipFill>
          <a:blip r:embed="rId6"/>
          <a:srcRect/>
          <a:stretch>
            <a:fillRect/>
          </a:stretch>
        </p:blipFill>
        <p:spPr bwMode="auto">
          <a:xfrm>
            <a:off x="0" y="2068513"/>
            <a:ext cx="6858000" cy="727075"/>
          </a:xfrm>
          <a:prstGeom prst="rect">
            <a:avLst/>
          </a:prstGeom>
          <a:noFill/>
          <a:ln w="9525">
            <a:noFill/>
            <a:miter lim="800000"/>
            <a:headEnd/>
            <a:tailEnd/>
          </a:ln>
        </p:spPr>
      </p:pic>
      <p:sp>
        <p:nvSpPr>
          <p:cNvPr id="11" name="TextovéPole 10"/>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solidFill>
                  <a:srgbClr val="0000FF"/>
                </a:solidFill>
                <a:latin typeface="+mn-lt"/>
                <a:cs typeface="+mn-cs"/>
              </a:rPr>
              <a:t>www.taekwondocz.com            NA for ITF </a:t>
            </a:r>
            <a:r>
              <a:rPr lang="en-US" sz="1733" b="1" dirty="0">
                <a:solidFill>
                  <a:srgbClr val="0000FF"/>
                </a:solidFill>
                <a:latin typeface="+mn-lt"/>
                <a:cs typeface="+mn-cs"/>
              </a:rPr>
              <a:t>&amp; AETF in C</a:t>
            </a:r>
            <a:r>
              <a:rPr lang="cs-CZ" sz="1733" b="1" dirty="0">
                <a:solidFill>
                  <a:srgbClr val="0000FF"/>
                </a:solidFill>
                <a:latin typeface="+mn-lt"/>
                <a:cs typeface="+mn-cs"/>
              </a:rPr>
              <a:t>zech Republic</a:t>
            </a:r>
          </a:p>
        </p:txBody>
      </p:sp>
      <p:pic>
        <p:nvPicPr>
          <p:cNvPr id="13325" name="Obrázek 1"/>
          <p:cNvPicPr>
            <a:picLocks noChangeAspect="1"/>
          </p:cNvPicPr>
          <p:nvPr/>
        </p:nvPicPr>
        <p:blipFill>
          <a:blip r:embed="rId7"/>
          <a:srcRect/>
          <a:stretch>
            <a:fillRect/>
          </a:stretch>
        </p:blipFill>
        <p:spPr bwMode="auto">
          <a:xfrm>
            <a:off x="5570538" y="1800225"/>
            <a:ext cx="1052512" cy="126365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22530" name="Nadpis 1"/>
          <p:cNvSpPr txBox="1">
            <a:spLocks/>
          </p:cNvSpPr>
          <p:nvPr/>
        </p:nvSpPr>
        <p:spPr bwMode="auto">
          <a:xfrm>
            <a:off x="0" y="1743075"/>
            <a:ext cx="6858000" cy="438150"/>
          </a:xfrm>
          <a:prstGeom prst="rect">
            <a:avLst/>
          </a:prstGeom>
          <a:noFill/>
          <a:ln w="9525">
            <a:noFill/>
            <a:miter lim="800000"/>
            <a:headEnd/>
            <a:tailEnd/>
          </a:ln>
        </p:spPr>
        <p:txBody>
          <a:bodyPr anchor="b"/>
          <a:lstStyle/>
          <a:p>
            <a:pPr algn="ctr" defTabSz="685800">
              <a:lnSpc>
                <a:spcPct val="90000"/>
              </a:lnSpc>
            </a:pPr>
            <a:r>
              <a:rPr lang="cs-CZ" sz="2000"/>
              <a:t>Meeting CzNTU - Říčany</a:t>
            </a:r>
            <a:endParaRPr lang="cs-CZ" sz="500" b="1"/>
          </a:p>
        </p:txBody>
      </p:sp>
      <p:sp>
        <p:nvSpPr>
          <p:cNvPr id="22531" name="TextovéPole 8"/>
          <p:cNvSpPr txBox="1">
            <a:spLocks noChangeArrowheads="1"/>
          </p:cNvSpPr>
          <p:nvPr/>
        </p:nvSpPr>
        <p:spPr bwMode="auto">
          <a:xfrm>
            <a:off x="423863" y="2368550"/>
            <a:ext cx="6075362" cy="2032000"/>
          </a:xfrm>
          <a:prstGeom prst="rect">
            <a:avLst/>
          </a:prstGeom>
          <a:noFill/>
          <a:ln w="9525">
            <a:noFill/>
            <a:miter lim="800000"/>
            <a:headEnd/>
            <a:tailEnd/>
          </a:ln>
        </p:spPr>
        <p:txBody>
          <a:bodyPr>
            <a:spAutoFit/>
          </a:bodyPr>
          <a:lstStyle/>
          <a:p>
            <a:pPr algn="just">
              <a:defRPr/>
            </a:pPr>
            <a:r>
              <a:rPr lang="cs-CZ" sz="1400" dirty="0" err="1">
                <a:latin typeface="+mn-lt"/>
              </a:rPr>
              <a:t>This</a:t>
            </a:r>
            <a:r>
              <a:rPr lang="cs-CZ" sz="1400" dirty="0">
                <a:latin typeface="+mn-lt"/>
              </a:rPr>
              <a:t> meeting </a:t>
            </a:r>
            <a:r>
              <a:rPr lang="cs-CZ" sz="1400" dirty="0" err="1">
                <a:latin typeface="+mn-lt"/>
              </a:rPr>
              <a:t>was</a:t>
            </a:r>
            <a:r>
              <a:rPr lang="cs-CZ" sz="1400" dirty="0">
                <a:latin typeface="+mn-lt"/>
              </a:rPr>
              <a:t> </a:t>
            </a:r>
            <a:r>
              <a:rPr lang="cs-CZ" sz="1400" dirty="0" err="1">
                <a:latin typeface="+mn-lt"/>
              </a:rPr>
              <a:t>held</a:t>
            </a:r>
            <a:r>
              <a:rPr lang="cs-CZ" sz="1400" dirty="0">
                <a:latin typeface="+mn-lt"/>
              </a:rPr>
              <a:t> in hotel Pavilon in Říčany, </a:t>
            </a:r>
            <a:r>
              <a:rPr lang="cs-CZ" sz="1400" dirty="0" err="1">
                <a:latin typeface="+mn-lt"/>
              </a:rPr>
              <a:t>representatives</a:t>
            </a:r>
            <a:r>
              <a:rPr lang="cs-CZ" sz="1400" dirty="0">
                <a:latin typeface="+mn-lt"/>
              </a:rPr>
              <a:t> </a:t>
            </a:r>
            <a:r>
              <a:rPr lang="cs-CZ" sz="1400" dirty="0" err="1">
                <a:latin typeface="+mn-lt"/>
              </a:rPr>
              <a:t>of</a:t>
            </a:r>
            <a:r>
              <a:rPr lang="cs-CZ" sz="1400" dirty="0">
                <a:latin typeface="+mn-lt"/>
              </a:rPr>
              <a:t> </a:t>
            </a:r>
            <a:r>
              <a:rPr lang="cs-CZ" sz="1400" dirty="0" err="1">
                <a:latin typeface="+mn-lt"/>
              </a:rPr>
              <a:t>all</a:t>
            </a:r>
            <a:r>
              <a:rPr lang="cs-CZ" sz="1400" dirty="0">
                <a:latin typeface="+mn-lt"/>
              </a:rPr>
              <a:t> </a:t>
            </a:r>
            <a:r>
              <a:rPr lang="cs-CZ" sz="1400" dirty="0" err="1">
                <a:latin typeface="+mn-lt"/>
              </a:rPr>
              <a:t>schools</a:t>
            </a:r>
            <a:r>
              <a:rPr lang="cs-CZ" sz="1400" dirty="0">
                <a:latin typeface="+mn-lt"/>
              </a:rPr>
              <a:t> and </a:t>
            </a:r>
            <a:r>
              <a:rPr lang="cs-CZ" sz="1400" dirty="0" err="1">
                <a:latin typeface="+mn-lt"/>
              </a:rPr>
              <a:t>clubs</a:t>
            </a:r>
            <a:r>
              <a:rPr lang="cs-CZ" sz="1400" dirty="0">
                <a:latin typeface="+mn-lt"/>
              </a:rPr>
              <a:t> </a:t>
            </a:r>
            <a:r>
              <a:rPr lang="cs-CZ" sz="1400" dirty="0" err="1">
                <a:latin typeface="+mn-lt"/>
              </a:rPr>
              <a:t>were</a:t>
            </a:r>
            <a:r>
              <a:rPr lang="cs-CZ" sz="1400" dirty="0">
                <a:latin typeface="+mn-lt"/>
              </a:rPr>
              <a:t> met </a:t>
            </a:r>
            <a:r>
              <a:rPr lang="cs-CZ" sz="1400" dirty="0" err="1">
                <a:latin typeface="+mn-lt"/>
              </a:rPr>
              <a:t>there</a:t>
            </a:r>
            <a:r>
              <a:rPr lang="cs-CZ" sz="1400" dirty="0">
                <a:latin typeface="+mn-lt"/>
              </a:rPr>
              <a:t>.</a:t>
            </a:r>
          </a:p>
          <a:p>
            <a:pPr algn="just">
              <a:defRPr/>
            </a:pPr>
            <a:r>
              <a:rPr lang="cs-CZ" sz="1400" dirty="0">
                <a:latin typeface="+mn-lt"/>
              </a:rPr>
              <a:t>In </a:t>
            </a:r>
            <a:r>
              <a:rPr lang="cs-CZ" sz="1400" dirty="0" err="1">
                <a:latin typeface="+mn-lt"/>
              </a:rPr>
              <a:t>the</a:t>
            </a:r>
            <a:r>
              <a:rPr lang="cs-CZ" sz="1400" dirty="0">
                <a:latin typeface="+mn-lt"/>
              </a:rPr>
              <a:t> </a:t>
            </a:r>
            <a:r>
              <a:rPr lang="cs-CZ" sz="1400" dirty="0" err="1">
                <a:latin typeface="+mn-lt"/>
              </a:rPr>
              <a:t>programm</a:t>
            </a:r>
            <a:r>
              <a:rPr lang="cs-CZ" sz="1400" dirty="0">
                <a:latin typeface="+mn-lt"/>
              </a:rPr>
              <a:t> </a:t>
            </a:r>
            <a:r>
              <a:rPr lang="cs-CZ" sz="1400" dirty="0" err="1">
                <a:latin typeface="+mn-lt"/>
              </a:rPr>
              <a:t>was</a:t>
            </a:r>
            <a:r>
              <a:rPr lang="cs-CZ" sz="1400" dirty="0">
                <a:latin typeface="+mn-lt"/>
              </a:rPr>
              <a:t> </a:t>
            </a:r>
            <a:r>
              <a:rPr lang="cs-CZ" sz="1400" dirty="0" err="1">
                <a:latin typeface="+mn-lt"/>
              </a:rPr>
              <a:t>besides</a:t>
            </a:r>
            <a:r>
              <a:rPr lang="cs-CZ" sz="1400" dirty="0">
                <a:latin typeface="+mn-lt"/>
              </a:rPr>
              <a:t> </a:t>
            </a:r>
            <a:r>
              <a:rPr lang="cs-CZ" sz="1400" dirty="0" err="1">
                <a:latin typeface="+mn-lt"/>
              </a:rPr>
              <a:t>other</a:t>
            </a:r>
            <a:r>
              <a:rPr lang="cs-CZ" sz="1400" dirty="0">
                <a:latin typeface="+mn-lt"/>
              </a:rPr>
              <a:t> </a:t>
            </a:r>
            <a:r>
              <a:rPr lang="cs-CZ" sz="1400" dirty="0" err="1">
                <a:latin typeface="+mn-lt"/>
              </a:rPr>
              <a:t>things</a:t>
            </a:r>
            <a:r>
              <a:rPr lang="cs-CZ" sz="1400" dirty="0">
                <a:latin typeface="+mn-lt"/>
              </a:rPr>
              <a:t> </a:t>
            </a:r>
            <a:r>
              <a:rPr lang="cs-CZ" sz="1400" dirty="0" err="1">
                <a:latin typeface="+mn-lt"/>
              </a:rPr>
              <a:t>authorization</a:t>
            </a:r>
            <a:r>
              <a:rPr lang="cs-CZ" sz="1400" dirty="0">
                <a:latin typeface="+mn-lt"/>
              </a:rPr>
              <a:t> </a:t>
            </a:r>
            <a:r>
              <a:rPr lang="cs-CZ" sz="1400" dirty="0" err="1">
                <a:latin typeface="+mn-lt"/>
              </a:rPr>
              <a:t>of</a:t>
            </a:r>
            <a:r>
              <a:rPr lang="cs-CZ" sz="1400" dirty="0">
                <a:latin typeface="+mn-lt"/>
              </a:rPr>
              <a:t> </a:t>
            </a:r>
            <a:r>
              <a:rPr lang="cs-CZ" sz="1400" dirty="0" err="1">
                <a:latin typeface="+mn-lt"/>
              </a:rPr>
              <a:t>financial</a:t>
            </a:r>
            <a:r>
              <a:rPr lang="cs-CZ" sz="1400" dirty="0">
                <a:latin typeface="+mn-lt"/>
              </a:rPr>
              <a:t> </a:t>
            </a:r>
            <a:r>
              <a:rPr lang="cs-CZ" sz="1400" dirty="0" err="1">
                <a:latin typeface="+mn-lt"/>
              </a:rPr>
              <a:t>plan</a:t>
            </a:r>
            <a:r>
              <a:rPr lang="cs-CZ" sz="1400" dirty="0">
                <a:latin typeface="+mn-lt"/>
              </a:rPr>
              <a:t> and budget </a:t>
            </a:r>
            <a:r>
              <a:rPr lang="cs-CZ" sz="1400" dirty="0" err="1">
                <a:latin typeface="+mn-lt"/>
              </a:rPr>
              <a:t>for</a:t>
            </a:r>
            <a:r>
              <a:rPr lang="cs-CZ" sz="1400" dirty="0">
                <a:latin typeface="+mn-lt"/>
              </a:rPr>
              <a:t> </a:t>
            </a:r>
            <a:r>
              <a:rPr lang="cs-CZ" sz="1400" dirty="0" err="1">
                <a:latin typeface="+mn-lt"/>
              </a:rPr>
              <a:t>the</a:t>
            </a:r>
            <a:r>
              <a:rPr lang="cs-CZ" sz="1400" dirty="0">
                <a:latin typeface="+mn-lt"/>
              </a:rPr>
              <a:t> </a:t>
            </a:r>
            <a:r>
              <a:rPr lang="cs-CZ" sz="1400" dirty="0" err="1">
                <a:latin typeface="+mn-lt"/>
              </a:rPr>
              <a:t>next</a:t>
            </a:r>
            <a:r>
              <a:rPr lang="cs-CZ" sz="1400" dirty="0">
                <a:latin typeface="+mn-lt"/>
              </a:rPr>
              <a:t> </a:t>
            </a:r>
            <a:r>
              <a:rPr lang="cs-CZ" sz="1400" dirty="0" err="1">
                <a:latin typeface="+mn-lt"/>
              </a:rPr>
              <a:t>season</a:t>
            </a:r>
            <a:r>
              <a:rPr lang="cs-CZ" sz="1400" dirty="0">
                <a:latin typeface="+mn-lt"/>
              </a:rPr>
              <a:t> 2014/2015. </a:t>
            </a:r>
            <a:r>
              <a:rPr lang="cs-CZ" sz="1400" dirty="0" err="1">
                <a:latin typeface="+mn-lt"/>
              </a:rPr>
              <a:t>The</a:t>
            </a:r>
            <a:r>
              <a:rPr lang="cs-CZ" sz="1400" dirty="0">
                <a:latin typeface="+mn-lt"/>
              </a:rPr>
              <a:t> </a:t>
            </a:r>
            <a:r>
              <a:rPr lang="cs-CZ" sz="1400" dirty="0" err="1">
                <a:latin typeface="+mn-lt"/>
              </a:rPr>
              <a:t>ending</a:t>
            </a:r>
            <a:r>
              <a:rPr lang="cs-CZ" sz="1400" dirty="0">
                <a:latin typeface="+mn-lt"/>
              </a:rPr>
              <a:t> </a:t>
            </a:r>
            <a:r>
              <a:rPr lang="cs-CZ" sz="1400" dirty="0" err="1">
                <a:latin typeface="+mn-lt"/>
              </a:rPr>
              <a:t>season</a:t>
            </a:r>
            <a:r>
              <a:rPr lang="cs-CZ" sz="1400" dirty="0">
                <a:latin typeface="+mn-lt"/>
              </a:rPr>
              <a:t> 2013/2014 </a:t>
            </a:r>
            <a:r>
              <a:rPr lang="cs-CZ" sz="1400" dirty="0" err="1">
                <a:latin typeface="+mn-lt"/>
              </a:rPr>
              <a:t>was</a:t>
            </a:r>
            <a:r>
              <a:rPr lang="cs-CZ" sz="1400" dirty="0">
                <a:latin typeface="+mn-lt"/>
              </a:rPr>
              <a:t> </a:t>
            </a:r>
            <a:r>
              <a:rPr lang="cs-CZ" sz="1400" dirty="0" err="1">
                <a:latin typeface="+mn-lt"/>
              </a:rPr>
              <a:t>evaluated</a:t>
            </a:r>
            <a:r>
              <a:rPr lang="cs-CZ" sz="1400" dirty="0">
                <a:latin typeface="+mn-lt"/>
              </a:rPr>
              <a:t>.</a:t>
            </a:r>
          </a:p>
          <a:p>
            <a:pPr algn="just">
              <a:defRPr/>
            </a:pPr>
            <a:r>
              <a:rPr lang="cs-CZ" sz="1400" dirty="0" err="1">
                <a:latin typeface="+mn-lt"/>
              </a:rPr>
              <a:t>The</a:t>
            </a:r>
            <a:r>
              <a:rPr lang="cs-CZ" sz="1400" dirty="0">
                <a:latin typeface="+mn-lt"/>
              </a:rPr>
              <a:t> </a:t>
            </a:r>
            <a:r>
              <a:rPr lang="cs-CZ" sz="1400" dirty="0" err="1">
                <a:latin typeface="+mn-lt"/>
              </a:rPr>
              <a:t>strategy</a:t>
            </a:r>
            <a:r>
              <a:rPr lang="cs-CZ" sz="1400" dirty="0">
                <a:latin typeface="+mn-lt"/>
              </a:rPr>
              <a:t> </a:t>
            </a:r>
            <a:r>
              <a:rPr lang="cs-CZ" sz="1400" dirty="0" err="1">
                <a:latin typeface="+mn-lt"/>
              </a:rPr>
              <a:t>of</a:t>
            </a:r>
            <a:r>
              <a:rPr lang="cs-CZ" sz="1400" dirty="0">
                <a:latin typeface="+mn-lt"/>
              </a:rPr>
              <a:t> </a:t>
            </a:r>
            <a:r>
              <a:rPr lang="cs-CZ" sz="1400" dirty="0" err="1">
                <a:latin typeface="+mn-lt"/>
              </a:rPr>
              <a:t>recruitment</a:t>
            </a:r>
            <a:r>
              <a:rPr lang="cs-CZ" sz="1400" dirty="0">
                <a:latin typeface="+mn-lt"/>
              </a:rPr>
              <a:t> </a:t>
            </a:r>
            <a:r>
              <a:rPr lang="cs-CZ" sz="1400" dirty="0" err="1">
                <a:latin typeface="+mn-lt"/>
              </a:rPr>
              <a:t>new</a:t>
            </a:r>
            <a:r>
              <a:rPr lang="cs-CZ" sz="1400" dirty="0">
                <a:latin typeface="+mn-lt"/>
              </a:rPr>
              <a:t> </a:t>
            </a:r>
            <a:r>
              <a:rPr lang="cs-CZ" sz="1400" dirty="0" err="1">
                <a:latin typeface="+mn-lt"/>
              </a:rPr>
              <a:t>students</a:t>
            </a:r>
            <a:r>
              <a:rPr lang="cs-CZ" sz="1400" dirty="0">
                <a:latin typeface="+mn-lt"/>
              </a:rPr>
              <a:t> and </a:t>
            </a:r>
            <a:r>
              <a:rPr lang="cs-CZ" sz="1400" dirty="0" err="1">
                <a:latin typeface="+mn-lt"/>
              </a:rPr>
              <a:t>presentation</a:t>
            </a:r>
            <a:r>
              <a:rPr lang="cs-CZ" sz="1400" dirty="0">
                <a:latin typeface="+mn-lt"/>
              </a:rPr>
              <a:t> </a:t>
            </a:r>
            <a:r>
              <a:rPr lang="cs-CZ" sz="1400" dirty="0" err="1">
                <a:latin typeface="+mn-lt"/>
              </a:rPr>
              <a:t>of</a:t>
            </a:r>
            <a:r>
              <a:rPr lang="cs-CZ" sz="1400" dirty="0">
                <a:latin typeface="+mn-lt"/>
              </a:rPr>
              <a:t> Taekwon-Do </a:t>
            </a:r>
            <a:r>
              <a:rPr lang="cs-CZ" sz="1400" dirty="0" err="1">
                <a:latin typeface="+mn-lt"/>
              </a:rPr>
              <a:t>during</a:t>
            </a:r>
            <a:r>
              <a:rPr lang="cs-CZ" sz="1400" dirty="0">
                <a:latin typeface="+mn-lt"/>
              </a:rPr>
              <a:t> </a:t>
            </a:r>
            <a:r>
              <a:rPr lang="cs-CZ" sz="1400" dirty="0" err="1">
                <a:latin typeface="+mn-lt"/>
              </a:rPr>
              <a:t>the</a:t>
            </a:r>
            <a:r>
              <a:rPr lang="cs-CZ" sz="1400" dirty="0">
                <a:latin typeface="+mn-lt"/>
              </a:rPr>
              <a:t> </a:t>
            </a:r>
            <a:r>
              <a:rPr lang="cs-CZ" sz="1400" dirty="0" err="1">
                <a:latin typeface="+mn-lt"/>
              </a:rPr>
              <a:t>summer</a:t>
            </a:r>
            <a:r>
              <a:rPr lang="cs-CZ" sz="1400" dirty="0">
                <a:latin typeface="+mn-lt"/>
              </a:rPr>
              <a:t> </a:t>
            </a:r>
            <a:r>
              <a:rPr lang="cs-CZ" sz="1400" dirty="0" err="1">
                <a:latin typeface="+mn-lt"/>
              </a:rPr>
              <a:t>demonstration</a:t>
            </a:r>
            <a:r>
              <a:rPr lang="cs-CZ" sz="1400" dirty="0">
                <a:latin typeface="+mn-lt"/>
              </a:rPr>
              <a:t> </a:t>
            </a:r>
            <a:r>
              <a:rPr lang="cs-CZ" sz="1400" dirty="0" err="1">
                <a:latin typeface="+mn-lt"/>
              </a:rPr>
              <a:t>of</a:t>
            </a:r>
            <a:r>
              <a:rPr lang="cs-CZ" sz="1400" dirty="0">
                <a:latin typeface="+mn-lt"/>
              </a:rPr>
              <a:t> </a:t>
            </a:r>
            <a:r>
              <a:rPr lang="cs-CZ" sz="1400" dirty="0" err="1">
                <a:latin typeface="+mn-lt"/>
              </a:rPr>
              <a:t>CzNTU´s</a:t>
            </a:r>
            <a:r>
              <a:rPr lang="cs-CZ" sz="1400" dirty="0">
                <a:latin typeface="+mn-lt"/>
              </a:rPr>
              <a:t> </a:t>
            </a:r>
            <a:r>
              <a:rPr lang="cs-CZ" sz="1400" dirty="0" err="1">
                <a:latin typeface="+mn-lt"/>
              </a:rPr>
              <a:t>Demoteam</a:t>
            </a:r>
            <a:r>
              <a:rPr lang="cs-CZ" sz="1400" dirty="0">
                <a:latin typeface="+mn-lt"/>
              </a:rPr>
              <a:t> </a:t>
            </a:r>
            <a:r>
              <a:rPr lang="cs-CZ" sz="1400" dirty="0" err="1">
                <a:latin typeface="+mn-lt"/>
              </a:rPr>
              <a:t>was</a:t>
            </a:r>
            <a:r>
              <a:rPr lang="cs-CZ" sz="1400" dirty="0">
                <a:latin typeface="+mn-lt"/>
              </a:rPr>
              <a:t> </a:t>
            </a:r>
            <a:r>
              <a:rPr lang="cs-CZ" sz="1400" dirty="0" err="1">
                <a:latin typeface="+mn-lt"/>
              </a:rPr>
              <a:t>debated</a:t>
            </a:r>
            <a:r>
              <a:rPr lang="cs-CZ" sz="1400" dirty="0">
                <a:latin typeface="+mn-lt"/>
              </a:rPr>
              <a:t>.</a:t>
            </a:r>
          </a:p>
          <a:p>
            <a:pPr algn="just">
              <a:defRPr/>
            </a:pPr>
            <a:r>
              <a:rPr lang="cs-CZ" sz="1400" dirty="0" err="1">
                <a:latin typeface="+mn-lt"/>
              </a:rPr>
              <a:t>The</a:t>
            </a:r>
            <a:r>
              <a:rPr lang="cs-CZ" sz="1400" dirty="0">
                <a:latin typeface="+mn-lt"/>
              </a:rPr>
              <a:t> most </a:t>
            </a:r>
            <a:r>
              <a:rPr lang="cs-CZ" sz="1400" dirty="0" err="1">
                <a:latin typeface="+mn-lt"/>
              </a:rPr>
              <a:t>important</a:t>
            </a:r>
            <a:r>
              <a:rPr lang="cs-CZ" sz="1400" dirty="0">
                <a:latin typeface="+mn-lt"/>
              </a:rPr>
              <a:t> </a:t>
            </a:r>
            <a:r>
              <a:rPr lang="cs-CZ" sz="1400" dirty="0" err="1">
                <a:latin typeface="+mn-lt"/>
              </a:rPr>
              <a:t>item</a:t>
            </a:r>
            <a:r>
              <a:rPr lang="cs-CZ" sz="1400" dirty="0">
                <a:latin typeface="+mn-lt"/>
              </a:rPr>
              <a:t> </a:t>
            </a:r>
            <a:r>
              <a:rPr lang="cs-CZ" sz="1400" dirty="0" err="1">
                <a:latin typeface="+mn-lt"/>
              </a:rPr>
              <a:t>of</a:t>
            </a:r>
            <a:r>
              <a:rPr lang="cs-CZ" sz="1400" dirty="0">
                <a:latin typeface="+mn-lt"/>
              </a:rPr>
              <a:t> </a:t>
            </a:r>
            <a:r>
              <a:rPr lang="cs-CZ" sz="1400" dirty="0" err="1">
                <a:latin typeface="+mn-lt"/>
              </a:rPr>
              <a:t>this</a:t>
            </a:r>
            <a:r>
              <a:rPr lang="cs-CZ" sz="1400" dirty="0">
                <a:latin typeface="+mn-lt"/>
              </a:rPr>
              <a:t> meeting </a:t>
            </a:r>
            <a:r>
              <a:rPr lang="cs-CZ" sz="1400" dirty="0" err="1">
                <a:latin typeface="+mn-lt"/>
              </a:rPr>
              <a:t>was</a:t>
            </a:r>
            <a:r>
              <a:rPr lang="cs-CZ" sz="1400" dirty="0">
                <a:latin typeface="+mn-lt"/>
              </a:rPr>
              <a:t> </a:t>
            </a:r>
            <a:r>
              <a:rPr lang="cs-CZ" sz="1400" dirty="0" err="1">
                <a:latin typeface="+mn-lt"/>
              </a:rPr>
              <a:t>organization</a:t>
            </a:r>
            <a:r>
              <a:rPr lang="cs-CZ" sz="1400" dirty="0">
                <a:latin typeface="+mn-lt"/>
              </a:rPr>
              <a:t> </a:t>
            </a:r>
            <a:r>
              <a:rPr lang="cs-CZ" sz="1400" dirty="0" err="1">
                <a:latin typeface="+mn-lt"/>
              </a:rPr>
              <a:t>of</a:t>
            </a:r>
            <a:r>
              <a:rPr lang="cs-CZ" sz="1400" dirty="0">
                <a:latin typeface="+mn-lt"/>
              </a:rPr>
              <a:t> </a:t>
            </a:r>
            <a:r>
              <a:rPr lang="cs-CZ" sz="1400" dirty="0" err="1">
                <a:latin typeface="+mn-lt"/>
              </a:rPr>
              <a:t>Summer</a:t>
            </a:r>
            <a:r>
              <a:rPr lang="cs-CZ" sz="1400" dirty="0">
                <a:latin typeface="+mn-lt"/>
              </a:rPr>
              <a:t> camp in Podolí </a:t>
            </a:r>
            <a:r>
              <a:rPr lang="cs-CZ" sz="1400" dirty="0" err="1">
                <a:latin typeface="+mn-lt"/>
              </a:rPr>
              <a:t>near</a:t>
            </a:r>
            <a:r>
              <a:rPr lang="cs-CZ" sz="1400" dirty="0">
                <a:latin typeface="+mn-lt"/>
              </a:rPr>
              <a:t> Písek city in </a:t>
            </a:r>
            <a:r>
              <a:rPr lang="cs-CZ" sz="1400" dirty="0" err="1">
                <a:latin typeface="+mn-lt"/>
              </a:rPr>
              <a:t>South</a:t>
            </a:r>
            <a:r>
              <a:rPr lang="cs-CZ" sz="1400" dirty="0">
                <a:latin typeface="+mn-lt"/>
              </a:rPr>
              <a:t> Bohemia.</a:t>
            </a:r>
          </a:p>
        </p:txBody>
      </p:sp>
      <p:sp>
        <p:nvSpPr>
          <p:cNvPr id="11" name="TextovéPole 10"/>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pic>
        <p:nvPicPr>
          <p:cNvPr id="22533" name="Obrázek 3"/>
          <p:cNvPicPr>
            <a:picLocks noChangeAspect="1"/>
          </p:cNvPicPr>
          <p:nvPr/>
        </p:nvPicPr>
        <p:blipFill>
          <a:blip r:embed="rId3"/>
          <a:srcRect/>
          <a:stretch>
            <a:fillRect/>
          </a:stretch>
        </p:blipFill>
        <p:spPr bwMode="auto">
          <a:xfrm>
            <a:off x="439738" y="274638"/>
            <a:ext cx="1193800" cy="1127125"/>
          </a:xfrm>
          <a:prstGeom prst="rect">
            <a:avLst/>
          </a:prstGeom>
          <a:noFill/>
          <a:ln w="9525">
            <a:noFill/>
            <a:miter lim="800000"/>
            <a:headEnd/>
            <a:tailEnd/>
          </a:ln>
        </p:spPr>
      </p:pic>
      <p:sp>
        <p:nvSpPr>
          <p:cNvPr id="22534" name="TextovéPole 1"/>
          <p:cNvSpPr txBox="1">
            <a:spLocks noChangeArrowheads="1"/>
          </p:cNvSpPr>
          <p:nvPr/>
        </p:nvSpPr>
        <p:spPr bwMode="auto">
          <a:xfrm>
            <a:off x="2743200" y="654050"/>
            <a:ext cx="3327400" cy="368300"/>
          </a:xfrm>
          <a:prstGeom prst="rect">
            <a:avLst/>
          </a:prstGeom>
          <a:noFill/>
          <a:ln w="9525">
            <a:noFill/>
            <a:miter lim="800000"/>
            <a:headEnd/>
            <a:tailEnd/>
          </a:ln>
        </p:spPr>
        <p:txBody>
          <a:bodyPr>
            <a:spAutoFit/>
          </a:bodyPr>
          <a:lstStyle/>
          <a:p>
            <a:r>
              <a:rPr lang="cs-CZ"/>
              <a:t>June - 2014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23554" name="Nadpis 1"/>
          <p:cNvSpPr txBox="1">
            <a:spLocks/>
          </p:cNvSpPr>
          <p:nvPr/>
        </p:nvSpPr>
        <p:spPr bwMode="auto">
          <a:xfrm>
            <a:off x="0" y="1430338"/>
            <a:ext cx="6858000" cy="438150"/>
          </a:xfrm>
          <a:prstGeom prst="rect">
            <a:avLst/>
          </a:prstGeom>
          <a:noFill/>
          <a:ln w="9525">
            <a:noFill/>
            <a:miter lim="800000"/>
            <a:headEnd/>
            <a:tailEnd/>
          </a:ln>
        </p:spPr>
        <p:txBody>
          <a:bodyPr anchor="b"/>
          <a:lstStyle/>
          <a:p>
            <a:pPr algn="ctr" defTabSz="685800">
              <a:lnSpc>
                <a:spcPct val="90000"/>
              </a:lnSpc>
            </a:pPr>
            <a:r>
              <a:rPr lang="cs-CZ" sz="2000"/>
              <a:t>Summer camp 2014</a:t>
            </a:r>
            <a:endParaRPr lang="cs-CZ" sz="500" b="1"/>
          </a:p>
        </p:txBody>
      </p:sp>
      <p:sp>
        <p:nvSpPr>
          <p:cNvPr id="19459" name="TextovéPole 8"/>
          <p:cNvSpPr txBox="1">
            <a:spLocks noChangeArrowheads="1"/>
          </p:cNvSpPr>
          <p:nvPr/>
        </p:nvSpPr>
        <p:spPr bwMode="auto">
          <a:xfrm>
            <a:off x="439738" y="2020888"/>
            <a:ext cx="6008687" cy="2892425"/>
          </a:xfrm>
          <a:prstGeom prst="rect">
            <a:avLst/>
          </a:prstGeom>
          <a:noFill/>
          <a:ln w="9525">
            <a:noFill/>
            <a:miter lim="800000"/>
            <a:headEnd/>
            <a:tailEnd/>
          </a:ln>
        </p:spPr>
        <p:txBody>
          <a:bodyPr>
            <a:spAutoFit/>
          </a:bodyPr>
          <a:lstStyle/>
          <a:p>
            <a:pPr algn="just">
              <a:defRPr/>
            </a:pPr>
            <a:r>
              <a:rPr lang="en-US" sz="1400" dirty="0">
                <a:latin typeface="+mn-lt"/>
              </a:rPr>
              <a:t>In the Czech Republic, close to the town </a:t>
            </a:r>
            <a:r>
              <a:rPr lang="en-US" sz="1400" dirty="0" err="1">
                <a:latin typeface="+mn-lt"/>
              </a:rPr>
              <a:t>Písek</a:t>
            </a:r>
            <a:r>
              <a:rPr lang="en-US" sz="1400" dirty="0">
                <a:latin typeface="+mn-lt"/>
              </a:rPr>
              <a:t>, is held this week (from 28th June to 5th July) another Summer Camp of Czech National Taekwondo Union´s clubs. Not only the members of our clubs are participating on this year´s camp. Also we have a few children who do not practice Taekwon-Do but they are interested in </a:t>
            </a:r>
            <a:r>
              <a:rPr lang="en-US" sz="1400" dirty="0" err="1">
                <a:latin typeface="+mn-lt"/>
              </a:rPr>
              <a:t>self-defence</a:t>
            </a:r>
            <a:r>
              <a:rPr lang="en-US" sz="1400" dirty="0">
                <a:latin typeface="+mn-lt"/>
              </a:rPr>
              <a:t>.</a:t>
            </a:r>
          </a:p>
          <a:p>
            <a:pPr algn="just">
              <a:defRPr/>
            </a:pPr>
            <a:r>
              <a:rPr lang="en-US" sz="1400" dirty="0">
                <a:latin typeface="+mn-lt"/>
              </a:rPr>
              <a:t>The event is held in the area of „</a:t>
            </a:r>
            <a:r>
              <a:rPr lang="en-US" sz="1400" dirty="0" err="1">
                <a:latin typeface="+mn-lt"/>
              </a:rPr>
              <a:t>Tábory</a:t>
            </a:r>
            <a:r>
              <a:rPr lang="en-US" sz="1400" dirty="0">
                <a:latin typeface="+mn-lt"/>
              </a:rPr>
              <a:t> OKO“, where we can find many playgrounds (volleyball, basketball, football etc.), pond, swimming-pool and clubroom in case of rainy weather.</a:t>
            </a:r>
          </a:p>
          <a:p>
            <a:pPr algn="just">
              <a:defRPr/>
            </a:pPr>
            <a:r>
              <a:rPr lang="en-US" sz="1400" dirty="0">
                <a:latin typeface="+mn-lt"/>
              </a:rPr>
              <a:t>Also this year we have prepared for participants very rich </a:t>
            </a:r>
            <a:r>
              <a:rPr lang="en-US" sz="1400" dirty="0" err="1">
                <a:latin typeface="+mn-lt"/>
              </a:rPr>
              <a:t>programm</a:t>
            </a:r>
            <a:r>
              <a:rPr lang="en-US" sz="1400" dirty="0">
                <a:latin typeface="+mn-lt"/>
              </a:rPr>
              <a:t> – technical and sports trainings, </a:t>
            </a:r>
            <a:r>
              <a:rPr lang="en-US" sz="1400" dirty="0" err="1">
                <a:latin typeface="+mn-lt"/>
              </a:rPr>
              <a:t>comptetions</a:t>
            </a:r>
            <a:r>
              <a:rPr lang="en-US" sz="1400" dirty="0">
                <a:latin typeface="+mn-lt"/>
              </a:rPr>
              <a:t>, night game, camp fires, </a:t>
            </a:r>
            <a:r>
              <a:rPr lang="en-US" sz="1400" dirty="0" err="1">
                <a:latin typeface="+mn-lt"/>
              </a:rPr>
              <a:t>paitball</a:t>
            </a:r>
            <a:r>
              <a:rPr lang="en-US" sz="1400" dirty="0">
                <a:latin typeface="+mn-lt"/>
              </a:rPr>
              <a:t>, </a:t>
            </a:r>
            <a:r>
              <a:rPr lang="en-US" sz="1400" dirty="0" err="1">
                <a:latin typeface="+mn-lt"/>
              </a:rPr>
              <a:t>Kup-gradings</a:t>
            </a:r>
            <a:r>
              <a:rPr lang="en-US" sz="1400" dirty="0">
                <a:latin typeface="+mn-lt"/>
              </a:rPr>
              <a:t>, exhibitions (for participants from other camps in our area) and within the framework of </a:t>
            </a:r>
            <a:r>
              <a:rPr lang="en-US" sz="1400" dirty="0" err="1">
                <a:latin typeface="+mn-lt"/>
              </a:rPr>
              <a:t>Dallyon</a:t>
            </a:r>
            <a:r>
              <a:rPr lang="en-US" sz="1400" dirty="0">
                <a:latin typeface="+mn-lt"/>
              </a:rPr>
              <a:t> </a:t>
            </a:r>
            <a:r>
              <a:rPr lang="en-US" sz="1400" dirty="0" err="1">
                <a:latin typeface="+mn-lt"/>
              </a:rPr>
              <a:t>wholeday</a:t>
            </a:r>
            <a:r>
              <a:rPr lang="en-US" sz="1400" dirty="0">
                <a:latin typeface="+mn-lt"/>
              </a:rPr>
              <a:t> trip to the </a:t>
            </a:r>
            <a:r>
              <a:rPr lang="en-US" sz="1400" dirty="0" err="1">
                <a:latin typeface="+mn-lt"/>
              </a:rPr>
              <a:t>Orlik</a:t>
            </a:r>
            <a:r>
              <a:rPr lang="en-US" sz="1400" dirty="0">
                <a:latin typeface="+mn-lt"/>
              </a:rPr>
              <a:t> dam. On top of, our </a:t>
            </a:r>
            <a:r>
              <a:rPr lang="en-US" sz="1400" dirty="0" err="1">
                <a:latin typeface="+mn-lt"/>
              </a:rPr>
              <a:t>Internatinal</a:t>
            </a:r>
            <a:r>
              <a:rPr lang="en-US" sz="1400" dirty="0">
                <a:latin typeface="+mn-lt"/>
              </a:rPr>
              <a:t> instructors have prepared for participants some special trainings.</a:t>
            </a:r>
          </a:p>
        </p:txBody>
      </p:sp>
      <p:sp>
        <p:nvSpPr>
          <p:cNvPr id="11" name="TextovéPole 10"/>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pic>
        <p:nvPicPr>
          <p:cNvPr id="23557" name="Obrázek 3"/>
          <p:cNvPicPr>
            <a:picLocks noChangeAspect="1"/>
          </p:cNvPicPr>
          <p:nvPr/>
        </p:nvPicPr>
        <p:blipFill>
          <a:blip r:embed="rId3"/>
          <a:srcRect/>
          <a:stretch>
            <a:fillRect/>
          </a:stretch>
        </p:blipFill>
        <p:spPr bwMode="auto">
          <a:xfrm>
            <a:off x="439738" y="274638"/>
            <a:ext cx="1193800" cy="1127125"/>
          </a:xfrm>
          <a:prstGeom prst="rect">
            <a:avLst/>
          </a:prstGeom>
          <a:noFill/>
          <a:ln w="9525">
            <a:noFill/>
            <a:miter lim="800000"/>
            <a:headEnd/>
            <a:tailEnd/>
          </a:ln>
        </p:spPr>
      </p:pic>
      <p:sp>
        <p:nvSpPr>
          <p:cNvPr id="23558" name="TextovéPole 1"/>
          <p:cNvSpPr txBox="1">
            <a:spLocks noChangeArrowheads="1"/>
          </p:cNvSpPr>
          <p:nvPr/>
        </p:nvSpPr>
        <p:spPr bwMode="auto">
          <a:xfrm>
            <a:off x="2743200" y="654050"/>
            <a:ext cx="3327400" cy="368300"/>
          </a:xfrm>
          <a:prstGeom prst="rect">
            <a:avLst/>
          </a:prstGeom>
          <a:noFill/>
          <a:ln w="9525">
            <a:noFill/>
            <a:miter lim="800000"/>
            <a:headEnd/>
            <a:tailEnd/>
          </a:ln>
        </p:spPr>
        <p:txBody>
          <a:bodyPr>
            <a:spAutoFit/>
          </a:bodyPr>
          <a:lstStyle/>
          <a:p>
            <a:r>
              <a:rPr lang="cs-CZ"/>
              <a:t>July - 2014</a:t>
            </a:r>
          </a:p>
        </p:txBody>
      </p:sp>
      <p:pic>
        <p:nvPicPr>
          <p:cNvPr id="23559" name="Obrázek 3"/>
          <p:cNvPicPr>
            <a:picLocks noChangeAspect="1"/>
          </p:cNvPicPr>
          <p:nvPr/>
        </p:nvPicPr>
        <p:blipFill>
          <a:blip r:embed="rId4"/>
          <a:srcRect/>
          <a:stretch>
            <a:fillRect/>
          </a:stretch>
        </p:blipFill>
        <p:spPr bwMode="auto">
          <a:xfrm>
            <a:off x="439738" y="7605713"/>
            <a:ext cx="1879600" cy="1254125"/>
          </a:xfrm>
          <a:prstGeom prst="rect">
            <a:avLst/>
          </a:prstGeom>
          <a:noFill/>
          <a:ln w="9525">
            <a:noFill/>
            <a:miter lim="800000"/>
            <a:headEnd/>
            <a:tailEnd/>
          </a:ln>
        </p:spPr>
      </p:pic>
      <p:pic>
        <p:nvPicPr>
          <p:cNvPr id="23560" name="Obrázek 4"/>
          <p:cNvPicPr>
            <a:picLocks noChangeAspect="1"/>
          </p:cNvPicPr>
          <p:nvPr/>
        </p:nvPicPr>
        <p:blipFill>
          <a:blip r:embed="rId5"/>
          <a:srcRect/>
          <a:stretch>
            <a:fillRect/>
          </a:stretch>
        </p:blipFill>
        <p:spPr bwMode="auto">
          <a:xfrm>
            <a:off x="439738" y="5318125"/>
            <a:ext cx="2913062" cy="1946275"/>
          </a:xfrm>
          <a:prstGeom prst="rect">
            <a:avLst/>
          </a:prstGeom>
          <a:noFill/>
          <a:ln w="9525">
            <a:noFill/>
            <a:miter lim="800000"/>
            <a:headEnd/>
            <a:tailEnd/>
          </a:ln>
        </p:spPr>
      </p:pic>
      <p:pic>
        <p:nvPicPr>
          <p:cNvPr id="23561" name="Obrázek 5"/>
          <p:cNvPicPr>
            <a:picLocks noChangeAspect="1"/>
          </p:cNvPicPr>
          <p:nvPr/>
        </p:nvPicPr>
        <p:blipFill>
          <a:blip r:embed="rId6"/>
          <a:srcRect/>
          <a:stretch>
            <a:fillRect/>
          </a:stretch>
        </p:blipFill>
        <p:spPr bwMode="auto">
          <a:xfrm>
            <a:off x="2503488" y="7612063"/>
            <a:ext cx="1881187" cy="1255712"/>
          </a:xfrm>
          <a:prstGeom prst="rect">
            <a:avLst/>
          </a:prstGeom>
          <a:noFill/>
          <a:ln w="9525">
            <a:noFill/>
            <a:miter lim="800000"/>
            <a:headEnd/>
            <a:tailEnd/>
          </a:ln>
        </p:spPr>
      </p:pic>
      <p:pic>
        <p:nvPicPr>
          <p:cNvPr id="23562" name="Obrázek 6"/>
          <p:cNvPicPr>
            <a:picLocks noChangeAspect="1"/>
          </p:cNvPicPr>
          <p:nvPr/>
        </p:nvPicPr>
        <p:blipFill>
          <a:blip r:embed="rId7"/>
          <a:srcRect/>
          <a:stretch>
            <a:fillRect/>
          </a:stretch>
        </p:blipFill>
        <p:spPr bwMode="auto">
          <a:xfrm>
            <a:off x="4568825" y="7594600"/>
            <a:ext cx="1879600" cy="1255713"/>
          </a:xfrm>
          <a:prstGeom prst="rect">
            <a:avLst/>
          </a:prstGeom>
          <a:noFill/>
          <a:ln w="9525">
            <a:noFill/>
            <a:miter lim="800000"/>
            <a:headEnd/>
            <a:tailEnd/>
          </a:ln>
        </p:spPr>
      </p:pic>
      <p:pic>
        <p:nvPicPr>
          <p:cNvPr id="23563" name="Obrázek 7"/>
          <p:cNvPicPr>
            <a:picLocks noChangeAspect="1"/>
          </p:cNvPicPr>
          <p:nvPr/>
        </p:nvPicPr>
        <p:blipFill>
          <a:blip r:embed="rId8"/>
          <a:srcRect/>
          <a:stretch>
            <a:fillRect/>
          </a:stretch>
        </p:blipFill>
        <p:spPr bwMode="auto">
          <a:xfrm>
            <a:off x="3532188" y="5318125"/>
            <a:ext cx="2916237" cy="194627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24578" name="Nadpis 1"/>
          <p:cNvSpPr txBox="1">
            <a:spLocks/>
          </p:cNvSpPr>
          <p:nvPr/>
        </p:nvSpPr>
        <p:spPr bwMode="auto">
          <a:xfrm>
            <a:off x="0" y="1611313"/>
            <a:ext cx="6858000" cy="438150"/>
          </a:xfrm>
          <a:prstGeom prst="rect">
            <a:avLst/>
          </a:prstGeom>
          <a:noFill/>
          <a:ln w="9525">
            <a:noFill/>
            <a:miter lim="800000"/>
            <a:headEnd/>
            <a:tailEnd/>
          </a:ln>
        </p:spPr>
        <p:txBody>
          <a:bodyPr anchor="b"/>
          <a:lstStyle/>
          <a:p>
            <a:pPr algn="ctr" defTabSz="685800">
              <a:lnSpc>
                <a:spcPct val="90000"/>
              </a:lnSpc>
            </a:pPr>
            <a:r>
              <a:rPr lang="cs-CZ" sz="2000"/>
              <a:t>Attend at 96th IIC -  Vienna</a:t>
            </a:r>
            <a:endParaRPr lang="cs-CZ" sz="500" b="1"/>
          </a:p>
        </p:txBody>
      </p:sp>
      <p:sp>
        <p:nvSpPr>
          <p:cNvPr id="24579" name="TextovéPole 8"/>
          <p:cNvSpPr txBox="1">
            <a:spLocks noChangeArrowheads="1"/>
          </p:cNvSpPr>
          <p:nvPr/>
        </p:nvSpPr>
        <p:spPr bwMode="auto">
          <a:xfrm>
            <a:off x="439738" y="2259013"/>
            <a:ext cx="6008687" cy="2006600"/>
          </a:xfrm>
          <a:prstGeom prst="rect">
            <a:avLst/>
          </a:prstGeom>
          <a:noFill/>
          <a:ln w="9525">
            <a:noFill/>
            <a:miter lim="800000"/>
            <a:headEnd/>
            <a:tailEnd/>
          </a:ln>
        </p:spPr>
        <p:txBody>
          <a:bodyPr>
            <a:spAutoFit/>
          </a:bodyPr>
          <a:lstStyle/>
          <a:p>
            <a:pPr algn="just"/>
            <a:r>
              <a:rPr lang="cs-CZ" sz="1400"/>
              <a:t>13 black belts from Czech Republic attended 96th IIC in Vienna, Austria.</a:t>
            </a:r>
          </a:p>
          <a:p>
            <a:pPr algn="just"/>
            <a:r>
              <a:rPr lang="cs-CZ" sz="1400"/>
              <a:t>The whole weekend was a very well organized. From trainings in nice hall to great programme during the banquet. We spent 16 hours in gym – it was well spent time with icons of Taekwon-Do GM Willem Jacob Bos, GM Hector Marano and GM Kim Ung Lan. Very beneficial was also </a:t>
            </a:r>
            <a:br>
              <a:rPr lang="cs-CZ" sz="1400"/>
            </a:br>
            <a:r>
              <a:rPr lang="cs-CZ" sz="1400"/>
              <a:t>a presentation of childrens programme ITF Kids by Master Donato Nardizzi VIII. Dan.</a:t>
            </a:r>
          </a:p>
          <a:p>
            <a:pPr algn="just"/>
            <a:r>
              <a:rPr lang="cs-CZ" sz="1400"/>
              <a:t>This seminar was a huge experience and motivation for our next trainings, personal developement and trainers practice.</a:t>
            </a:r>
          </a:p>
        </p:txBody>
      </p:sp>
      <p:sp>
        <p:nvSpPr>
          <p:cNvPr id="11" name="TextovéPole 10"/>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pic>
        <p:nvPicPr>
          <p:cNvPr id="24581" name="Obrázek 3"/>
          <p:cNvPicPr>
            <a:picLocks noChangeAspect="1"/>
          </p:cNvPicPr>
          <p:nvPr/>
        </p:nvPicPr>
        <p:blipFill>
          <a:blip r:embed="rId3"/>
          <a:srcRect/>
          <a:stretch>
            <a:fillRect/>
          </a:stretch>
        </p:blipFill>
        <p:spPr bwMode="auto">
          <a:xfrm>
            <a:off x="439738" y="274638"/>
            <a:ext cx="1193800" cy="1127125"/>
          </a:xfrm>
          <a:prstGeom prst="rect">
            <a:avLst/>
          </a:prstGeom>
          <a:noFill/>
          <a:ln w="9525">
            <a:noFill/>
            <a:miter lim="800000"/>
            <a:headEnd/>
            <a:tailEnd/>
          </a:ln>
        </p:spPr>
      </p:pic>
      <p:sp>
        <p:nvSpPr>
          <p:cNvPr id="24582" name="TextovéPole 1"/>
          <p:cNvSpPr txBox="1">
            <a:spLocks noChangeArrowheads="1"/>
          </p:cNvSpPr>
          <p:nvPr/>
        </p:nvSpPr>
        <p:spPr bwMode="auto">
          <a:xfrm>
            <a:off x="2743200" y="654050"/>
            <a:ext cx="3327400" cy="368300"/>
          </a:xfrm>
          <a:prstGeom prst="rect">
            <a:avLst/>
          </a:prstGeom>
          <a:noFill/>
          <a:ln w="9525">
            <a:noFill/>
            <a:miter lim="800000"/>
            <a:headEnd/>
            <a:tailEnd/>
          </a:ln>
        </p:spPr>
        <p:txBody>
          <a:bodyPr>
            <a:spAutoFit/>
          </a:bodyPr>
          <a:lstStyle/>
          <a:p>
            <a:r>
              <a:rPr lang="cs-CZ"/>
              <a:t>September - 2014</a:t>
            </a:r>
          </a:p>
        </p:txBody>
      </p:sp>
      <p:pic>
        <p:nvPicPr>
          <p:cNvPr id="24583" name="Picture 2" descr="http://www.gladiators.cz/picture/large/20141005203329992007939.JPG"/>
          <p:cNvPicPr>
            <a:picLocks noChangeAspect="1" noChangeArrowheads="1"/>
          </p:cNvPicPr>
          <p:nvPr/>
        </p:nvPicPr>
        <p:blipFill>
          <a:blip r:embed="rId4"/>
          <a:srcRect/>
          <a:stretch>
            <a:fillRect/>
          </a:stretch>
        </p:blipFill>
        <p:spPr bwMode="auto">
          <a:xfrm>
            <a:off x="439738" y="4403725"/>
            <a:ext cx="6008687" cy="4506913"/>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25602" name="Nadpis 1"/>
          <p:cNvSpPr txBox="1">
            <a:spLocks/>
          </p:cNvSpPr>
          <p:nvPr/>
        </p:nvSpPr>
        <p:spPr bwMode="auto">
          <a:xfrm>
            <a:off x="0" y="1519238"/>
            <a:ext cx="6858000" cy="438150"/>
          </a:xfrm>
          <a:prstGeom prst="rect">
            <a:avLst/>
          </a:prstGeom>
          <a:noFill/>
          <a:ln w="9525">
            <a:noFill/>
            <a:miter lim="800000"/>
            <a:headEnd/>
            <a:tailEnd/>
          </a:ln>
        </p:spPr>
        <p:txBody>
          <a:bodyPr anchor="b"/>
          <a:lstStyle/>
          <a:p>
            <a:pPr algn="ctr" defTabSz="685800">
              <a:lnSpc>
                <a:spcPct val="90000"/>
              </a:lnSpc>
            </a:pPr>
            <a:r>
              <a:rPr lang="cs-CZ" sz="2000"/>
              <a:t>Demonstration – Apple festivities Strančice </a:t>
            </a:r>
          </a:p>
        </p:txBody>
      </p:sp>
      <p:sp>
        <p:nvSpPr>
          <p:cNvPr id="25603" name="TextovéPole 8"/>
          <p:cNvSpPr txBox="1">
            <a:spLocks noChangeArrowheads="1"/>
          </p:cNvSpPr>
          <p:nvPr/>
        </p:nvSpPr>
        <p:spPr bwMode="auto">
          <a:xfrm>
            <a:off x="423863" y="2052638"/>
            <a:ext cx="6040437" cy="1816100"/>
          </a:xfrm>
          <a:prstGeom prst="rect">
            <a:avLst/>
          </a:prstGeom>
          <a:noFill/>
          <a:ln w="9525">
            <a:noFill/>
            <a:miter lim="800000"/>
            <a:headEnd/>
            <a:tailEnd/>
          </a:ln>
        </p:spPr>
        <p:txBody>
          <a:bodyPr>
            <a:spAutoFit/>
          </a:bodyPr>
          <a:lstStyle/>
          <a:p>
            <a:pPr algn="just">
              <a:defRPr/>
            </a:pPr>
            <a:r>
              <a:rPr lang="cs-CZ" sz="1400" dirty="0">
                <a:latin typeface="+mn-lt"/>
              </a:rPr>
              <a:t>On </a:t>
            </a:r>
            <a:r>
              <a:rPr lang="cs-CZ" sz="1400" dirty="0" err="1">
                <a:latin typeface="+mn-lt"/>
              </a:rPr>
              <a:t>Saturday</a:t>
            </a:r>
            <a:r>
              <a:rPr lang="cs-CZ" sz="1400" dirty="0">
                <a:latin typeface="+mn-lt"/>
              </a:rPr>
              <a:t> 4th </a:t>
            </a:r>
            <a:r>
              <a:rPr lang="cs-CZ" sz="1400" dirty="0" err="1">
                <a:latin typeface="+mn-lt"/>
              </a:rPr>
              <a:t>October</a:t>
            </a:r>
            <a:r>
              <a:rPr lang="cs-CZ" sz="1400" dirty="0">
                <a:latin typeface="+mn-lt"/>
              </a:rPr>
              <a:t> </a:t>
            </a:r>
            <a:r>
              <a:rPr lang="cs-CZ" sz="1400" dirty="0" err="1">
                <a:latin typeface="+mn-lt"/>
              </a:rPr>
              <a:t>our</a:t>
            </a:r>
            <a:r>
              <a:rPr lang="cs-CZ" sz="1400" dirty="0">
                <a:latin typeface="+mn-lt"/>
              </a:rPr>
              <a:t> Demo-team </a:t>
            </a:r>
            <a:r>
              <a:rPr lang="cs-CZ" sz="1400" dirty="0" err="1">
                <a:latin typeface="+mn-lt"/>
              </a:rPr>
              <a:t>participated</a:t>
            </a:r>
            <a:r>
              <a:rPr lang="cs-CZ" sz="1400" dirty="0">
                <a:latin typeface="+mn-lt"/>
              </a:rPr>
              <a:t> </a:t>
            </a:r>
            <a:r>
              <a:rPr lang="cs-CZ" sz="1400" dirty="0" err="1">
                <a:latin typeface="+mn-lt"/>
              </a:rPr>
              <a:t>at</a:t>
            </a:r>
            <a:r>
              <a:rPr lang="cs-CZ" sz="1400" dirty="0">
                <a:latin typeface="+mn-lt"/>
              </a:rPr>
              <a:t> Festival </a:t>
            </a:r>
            <a:r>
              <a:rPr lang="cs-CZ" sz="1400" dirty="0" err="1">
                <a:latin typeface="+mn-lt"/>
              </a:rPr>
              <a:t>of</a:t>
            </a:r>
            <a:r>
              <a:rPr lang="cs-CZ" sz="1400" dirty="0">
                <a:latin typeface="+mn-lt"/>
              </a:rPr>
              <a:t> </a:t>
            </a:r>
            <a:r>
              <a:rPr lang="cs-CZ" sz="1400" dirty="0" err="1">
                <a:latin typeface="+mn-lt"/>
              </a:rPr>
              <a:t>Handicrafts</a:t>
            </a:r>
            <a:r>
              <a:rPr lang="cs-CZ" sz="1400" dirty="0">
                <a:latin typeface="+mn-lt"/>
              </a:rPr>
              <a:t> and Apple </a:t>
            </a:r>
            <a:r>
              <a:rPr lang="cs-CZ" sz="1400" dirty="0" err="1">
                <a:latin typeface="+mn-lt"/>
              </a:rPr>
              <a:t>festivities</a:t>
            </a:r>
            <a:r>
              <a:rPr lang="cs-CZ" sz="1400" dirty="0">
                <a:latin typeface="+mn-lt"/>
              </a:rPr>
              <a:t> in Strančice.</a:t>
            </a:r>
          </a:p>
          <a:p>
            <a:pPr algn="just">
              <a:defRPr/>
            </a:pPr>
            <a:r>
              <a:rPr lang="cs-CZ" sz="1400" dirty="0" err="1">
                <a:latin typeface="+mn-lt"/>
              </a:rPr>
              <a:t>Members</a:t>
            </a:r>
            <a:r>
              <a:rPr lang="cs-CZ" sz="1400" dirty="0">
                <a:latin typeface="+mn-lt"/>
              </a:rPr>
              <a:t> </a:t>
            </a:r>
            <a:r>
              <a:rPr lang="cs-CZ" sz="1400" dirty="0" err="1">
                <a:latin typeface="+mn-lt"/>
              </a:rPr>
              <a:t>of</a:t>
            </a:r>
            <a:r>
              <a:rPr lang="cs-CZ" sz="1400" dirty="0">
                <a:latin typeface="+mn-lt"/>
              </a:rPr>
              <a:t> Demo-team: Jakub Roubal (I. Dan), Lucie Bohatá, Sára Podskalníková, Natálie Podskalníková (</a:t>
            </a:r>
            <a:r>
              <a:rPr lang="cs-CZ" sz="1400" dirty="0" err="1">
                <a:latin typeface="+mn-lt"/>
              </a:rPr>
              <a:t>all</a:t>
            </a:r>
            <a:r>
              <a:rPr lang="cs-CZ" sz="1400" dirty="0">
                <a:latin typeface="+mn-lt"/>
              </a:rPr>
              <a:t> 1st kup), Daniela Richterová (4th kup) and Eliška </a:t>
            </a:r>
            <a:r>
              <a:rPr lang="cs-CZ" sz="1400" dirty="0" err="1">
                <a:latin typeface="+mn-lt"/>
              </a:rPr>
              <a:t>Hupcejová</a:t>
            </a:r>
            <a:r>
              <a:rPr lang="cs-CZ" sz="1400" dirty="0">
                <a:latin typeface="+mn-lt"/>
              </a:rPr>
              <a:t> (7th kup). </a:t>
            </a:r>
          </a:p>
          <a:p>
            <a:pPr algn="just">
              <a:defRPr/>
            </a:pPr>
            <a:r>
              <a:rPr lang="cs-CZ" sz="1400" dirty="0">
                <a:latin typeface="+mn-lt"/>
              </a:rPr>
              <a:t>Lot </a:t>
            </a:r>
            <a:r>
              <a:rPr lang="cs-CZ" sz="1400" dirty="0" err="1">
                <a:latin typeface="+mn-lt"/>
              </a:rPr>
              <a:t>of</a:t>
            </a:r>
            <a:r>
              <a:rPr lang="cs-CZ" sz="1400" dirty="0">
                <a:latin typeface="+mn-lt"/>
              </a:rPr>
              <a:t> </a:t>
            </a:r>
            <a:r>
              <a:rPr lang="cs-CZ" sz="1400" dirty="0" err="1">
                <a:latin typeface="+mn-lt"/>
              </a:rPr>
              <a:t>thanks</a:t>
            </a:r>
            <a:r>
              <a:rPr lang="cs-CZ" sz="1400" dirty="0">
                <a:latin typeface="+mn-lt"/>
              </a:rPr>
              <a:t> to </a:t>
            </a:r>
            <a:r>
              <a:rPr lang="cs-CZ" sz="1400" dirty="0" err="1">
                <a:latin typeface="+mn-lt"/>
              </a:rPr>
              <a:t>member</a:t>
            </a:r>
            <a:r>
              <a:rPr lang="cs-CZ" sz="1400" dirty="0">
                <a:latin typeface="+mn-lt"/>
              </a:rPr>
              <a:t> </a:t>
            </a:r>
            <a:r>
              <a:rPr lang="cs-CZ" sz="1400" dirty="0" err="1">
                <a:latin typeface="+mn-lt"/>
              </a:rPr>
              <a:t>of</a:t>
            </a:r>
            <a:r>
              <a:rPr lang="cs-CZ" sz="1400" dirty="0">
                <a:latin typeface="+mn-lt"/>
              </a:rPr>
              <a:t> </a:t>
            </a:r>
            <a:r>
              <a:rPr lang="cs-CZ" sz="1400" dirty="0" err="1">
                <a:latin typeface="+mn-lt"/>
              </a:rPr>
              <a:t>our</a:t>
            </a:r>
            <a:r>
              <a:rPr lang="cs-CZ" sz="1400" dirty="0">
                <a:latin typeface="+mn-lt"/>
              </a:rPr>
              <a:t> Demo-team </a:t>
            </a:r>
            <a:r>
              <a:rPr lang="cs-CZ" sz="1400" dirty="0" err="1">
                <a:latin typeface="+mn-lt"/>
              </a:rPr>
              <a:t>for</a:t>
            </a:r>
            <a:r>
              <a:rPr lang="cs-CZ" sz="1400" dirty="0">
                <a:latin typeface="+mn-lt"/>
              </a:rPr>
              <a:t> </a:t>
            </a:r>
            <a:r>
              <a:rPr lang="cs-CZ" sz="1400" dirty="0" err="1">
                <a:latin typeface="+mn-lt"/>
              </a:rPr>
              <a:t>their</a:t>
            </a:r>
            <a:r>
              <a:rPr lang="cs-CZ" sz="1400" dirty="0">
                <a:latin typeface="+mn-lt"/>
              </a:rPr>
              <a:t> </a:t>
            </a:r>
            <a:r>
              <a:rPr lang="cs-CZ" sz="1400" dirty="0" err="1">
                <a:latin typeface="+mn-lt"/>
              </a:rPr>
              <a:t>great</a:t>
            </a:r>
            <a:r>
              <a:rPr lang="cs-CZ" sz="1400" dirty="0">
                <a:latin typeface="+mn-lt"/>
              </a:rPr>
              <a:t> performance to </a:t>
            </a:r>
            <a:r>
              <a:rPr lang="cs-CZ" sz="1400" dirty="0" err="1">
                <a:latin typeface="+mn-lt"/>
              </a:rPr>
              <a:t>promote</a:t>
            </a:r>
            <a:r>
              <a:rPr lang="cs-CZ" sz="1400" dirty="0">
                <a:latin typeface="+mn-lt"/>
              </a:rPr>
              <a:t> Taekwon-Do. </a:t>
            </a:r>
            <a:r>
              <a:rPr lang="cs-CZ" sz="1400" dirty="0" err="1">
                <a:latin typeface="+mn-lt"/>
              </a:rPr>
              <a:t>We</a:t>
            </a:r>
            <a:r>
              <a:rPr lang="cs-CZ" sz="1400" dirty="0">
                <a:latin typeface="+mn-lt"/>
              </a:rPr>
              <a:t> </a:t>
            </a:r>
            <a:r>
              <a:rPr lang="cs-CZ" sz="1400" dirty="0" err="1">
                <a:latin typeface="+mn-lt"/>
              </a:rPr>
              <a:t>also</a:t>
            </a:r>
            <a:r>
              <a:rPr lang="cs-CZ" sz="1400" dirty="0">
                <a:latin typeface="+mn-lt"/>
              </a:rPr>
              <a:t> </a:t>
            </a:r>
            <a:r>
              <a:rPr lang="cs-CZ" sz="1400" dirty="0" err="1">
                <a:latin typeface="+mn-lt"/>
              </a:rPr>
              <a:t>thanks</a:t>
            </a:r>
            <a:r>
              <a:rPr lang="cs-CZ" sz="1400" dirty="0">
                <a:latin typeface="+mn-lt"/>
              </a:rPr>
              <a:t> </a:t>
            </a:r>
            <a:r>
              <a:rPr lang="cs-CZ" sz="1400" dirty="0" err="1">
                <a:latin typeface="+mn-lt"/>
              </a:rPr>
              <a:t>organizers</a:t>
            </a:r>
            <a:r>
              <a:rPr lang="cs-CZ" sz="1400" dirty="0">
                <a:latin typeface="+mn-lt"/>
              </a:rPr>
              <a:t> </a:t>
            </a:r>
            <a:r>
              <a:rPr lang="cs-CZ" sz="1400" dirty="0" err="1">
                <a:latin typeface="+mn-lt"/>
              </a:rPr>
              <a:t>for</a:t>
            </a:r>
            <a:r>
              <a:rPr lang="cs-CZ" sz="1400" dirty="0">
                <a:latin typeface="+mn-lt"/>
              </a:rPr>
              <a:t> </a:t>
            </a:r>
            <a:r>
              <a:rPr lang="cs-CZ" sz="1400" dirty="0" err="1">
                <a:latin typeface="+mn-lt"/>
              </a:rPr>
              <a:t>invitation</a:t>
            </a:r>
            <a:r>
              <a:rPr lang="cs-CZ" sz="1400" dirty="0">
                <a:latin typeface="+mn-lt"/>
              </a:rPr>
              <a:t> to </a:t>
            </a:r>
            <a:r>
              <a:rPr lang="cs-CZ" sz="1400" dirty="0" err="1">
                <a:latin typeface="+mn-lt"/>
              </a:rPr>
              <a:t>this</a:t>
            </a:r>
            <a:r>
              <a:rPr lang="cs-CZ" sz="1400" dirty="0">
                <a:latin typeface="+mn-lt"/>
              </a:rPr>
              <a:t> </a:t>
            </a:r>
            <a:r>
              <a:rPr lang="cs-CZ" sz="1400" dirty="0" err="1">
                <a:latin typeface="+mn-lt"/>
              </a:rPr>
              <a:t>interesting</a:t>
            </a:r>
            <a:r>
              <a:rPr lang="cs-CZ" sz="1400" dirty="0">
                <a:latin typeface="+mn-lt"/>
              </a:rPr>
              <a:t> </a:t>
            </a:r>
            <a:r>
              <a:rPr lang="cs-CZ" sz="1400" dirty="0" err="1">
                <a:latin typeface="+mn-lt"/>
              </a:rPr>
              <a:t>event</a:t>
            </a:r>
            <a:r>
              <a:rPr lang="cs-CZ" sz="1400" dirty="0">
                <a:latin typeface="+mn-lt"/>
              </a:rPr>
              <a:t> and </a:t>
            </a:r>
            <a:r>
              <a:rPr lang="cs-CZ" sz="1400" dirty="0" err="1">
                <a:latin typeface="+mn-lt"/>
              </a:rPr>
              <a:t>we</a:t>
            </a:r>
            <a:r>
              <a:rPr lang="cs-CZ" sz="1400" dirty="0">
                <a:latin typeface="+mn-lt"/>
              </a:rPr>
              <a:t> are </a:t>
            </a:r>
            <a:r>
              <a:rPr lang="cs-CZ" sz="1400" dirty="0" err="1">
                <a:latin typeface="+mn-lt"/>
              </a:rPr>
              <a:t>looking</a:t>
            </a:r>
            <a:r>
              <a:rPr lang="cs-CZ" sz="1400" dirty="0">
                <a:latin typeface="+mn-lt"/>
              </a:rPr>
              <a:t> forward to </a:t>
            </a:r>
            <a:r>
              <a:rPr lang="cs-CZ" sz="1400" dirty="0" err="1">
                <a:latin typeface="+mn-lt"/>
              </a:rPr>
              <a:t>cooperation</a:t>
            </a:r>
            <a:r>
              <a:rPr lang="cs-CZ" sz="1400" dirty="0">
                <a:latin typeface="+mn-lt"/>
              </a:rPr>
              <a:t> in </a:t>
            </a:r>
            <a:r>
              <a:rPr lang="cs-CZ" sz="1400" dirty="0" err="1">
                <a:latin typeface="+mn-lt"/>
              </a:rPr>
              <a:t>next</a:t>
            </a:r>
            <a:r>
              <a:rPr lang="cs-CZ" sz="1400" dirty="0">
                <a:latin typeface="+mn-lt"/>
              </a:rPr>
              <a:t> </a:t>
            </a:r>
            <a:r>
              <a:rPr lang="cs-CZ" sz="1400" dirty="0" err="1">
                <a:latin typeface="+mn-lt"/>
              </a:rPr>
              <a:t>years</a:t>
            </a:r>
            <a:r>
              <a:rPr lang="cs-CZ" sz="1400" dirty="0">
                <a:latin typeface="+mn-lt"/>
              </a:rPr>
              <a:t>. </a:t>
            </a:r>
          </a:p>
        </p:txBody>
      </p:sp>
      <p:sp>
        <p:nvSpPr>
          <p:cNvPr id="11" name="TextovéPole 10"/>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pic>
        <p:nvPicPr>
          <p:cNvPr id="25605" name="Obrázek 3"/>
          <p:cNvPicPr>
            <a:picLocks noChangeAspect="1"/>
          </p:cNvPicPr>
          <p:nvPr/>
        </p:nvPicPr>
        <p:blipFill>
          <a:blip r:embed="rId3"/>
          <a:srcRect/>
          <a:stretch>
            <a:fillRect/>
          </a:stretch>
        </p:blipFill>
        <p:spPr bwMode="auto">
          <a:xfrm>
            <a:off x="439738" y="274638"/>
            <a:ext cx="1193800" cy="1127125"/>
          </a:xfrm>
          <a:prstGeom prst="rect">
            <a:avLst/>
          </a:prstGeom>
          <a:noFill/>
          <a:ln w="9525">
            <a:noFill/>
            <a:miter lim="800000"/>
            <a:headEnd/>
            <a:tailEnd/>
          </a:ln>
        </p:spPr>
      </p:pic>
      <p:sp>
        <p:nvSpPr>
          <p:cNvPr id="25606" name="TextovéPole 1"/>
          <p:cNvSpPr txBox="1">
            <a:spLocks noChangeArrowheads="1"/>
          </p:cNvSpPr>
          <p:nvPr/>
        </p:nvSpPr>
        <p:spPr bwMode="auto">
          <a:xfrm>
            <a:off x="2743200" y="654050"/>
            <a:ext cx="3327400" cy="368300"/>
          </a:xfrm>
          <a:prstGeom prst="rect">
            <a:avLst/>
          </a:prstGeom>
          <a:noFill/>
          <a:ln w="9525">
            <a:noFill/>
            <a:miter lim="800000"/>
            <a:headEnd/>
            <a:tailEnd/>
          </a:ln>
        </p:spPr>
        <p:txBody>
          <a:bodyPr>
            <a:spAutoFit/>
          </a:bodyPr>
          <a:lstStyle/>
          <a:p>
            <a:r>
              <a:rPr lang="cs-CZ"/>
              <a:t>October - 2014</a:t>
            </a:r>
          </a:p>
        </p:txBody>
      </p:sp>
      <p:pic>
        <p:nvPicPr>
          <p:cNvPr id="25607" name="Picture 2" descr="http://www.taekwondocz.com/images/blondvakci.jpg"/>
          <p:cNvPicPr>
            <a:picLocks noChangeAspect="1" noChangeArrowheads="1"/>
          </p:cNvPicPr>
          <p:nvPr/>
        </p:nvPicPr>
        <p:blipFill>
          <a:blip r:embed="rId4"/>
          <a:srcRect/>
          <a:stretch>
            <a:fillRect/>
          </a:stretch>
        </p:blipFill>
        <p:spPr bwMode="auto">
          <a:xfrm>
            <a:off x="439738" y="3941763"/>
            <a:ext cx="6008687" cy="2805112"/>
          </a:xfrm>
          <a:prstGeom prst="rect">
            <a:avLst/>
          </a:prstGeom>
          <a:noFill/>
          <a:ln w="9525">
            <a:noFill/>
            <a:miter lim="800000"/>
            <a:headEnd/>
            <a:tailEnd/>
          </a:ln>
        </p:spPr>
      </p:pic>
      <p:pic>
        <p:nvPicPr>
          <p:cNvPr id="25608" name="Obrázek 2"/>
          <p:cNvPicPr>
            <a:picLocks noChangeAspect="1"/>
          </p:cNvPicPr>
          <p:nvPr/>
        </p:nvPicPr>
        <p:blipFill>
          <a:blip r:embed="rId5"/>
          <a:srcRect/>
          <a:stretch>
            <a:fillRect/>
          </a:stretch>
        </p:blipFill>
        <p:spPr bwMode="auto">
          <a:xfrm>
            <a:off x="423863" y="7083425"/>
            <a:ext cx="2913062" cy="1946275"/>
          </a:xfrm>
          <a:prstGeom prst="rect">
            <a:avLst/>
          </a:prstGeom>
          <a:noFill/>
          <a:ln w="9525">
            <a:noFill/>
            <a:miter lim="800000"/>
            <a:headEnd/>
            <a:tailEnd/>
          </a:ln>
        </p:spPr>
      </p:pic>
      <p:pic>
        <p:nvPicPr>
          <p:cNvPr id="25609" name="Obrázek 3"/>
          <p:cNvPicPr>
            <a:picLocks noChangeAspect="1"/>
          </p:cNvPicPr>
          <p:nvPr/>
        </p:nvPicPr>
        <p:blipFill>
          <a:blip r:embed="rId6"/>
          <a:srcRect/>
          <a:stretch>
            <a:fillRect/>
          </a:stretch>
        </p:blipFill>
        <p:spPr bwMode="auto">
          <a:xfrm>
            <a:off x="3535363" y="7083425"/>
            <a:ext cx="2913062" cy="194627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26626" name="Nadpis 1"/>
          <p:cNvSpPr txBox="1">
            <a:spLocks/>
          </p:cNvSpPr>
          <p:nvPr/>
        </p:nvSpPr>
        <p:spPr bwMode="auto">
          <a:xfrm>
            <a:off x="0" y="1647825"/>
            <a:ext cx="6858000" cy="438150"/>
          </a:xfrm>
          <a:prstGeom prst="rect">
            <a:avLst/>
          </a:prstGeom>
          <a:noFill/>
          <a:ln w="9525">
            <a:noFill/>
            <a:miter lim="800000"/>
            <a:headEnd/>
            <a:tailEnd/>
          </a:ln>
        </p:spPr>
        <p:txBody>
          <a:bodyPr anchor="b"/>
          <a:lstStyle/>
          <a:p>
            <a:pPr algn="ctr" defTabSz="685800">
              <a:lnSpc>
                <a:spcPct val="90000"/>
              </a:lnSpc>
            </a:pPr>
            <a:r>
              <a:rPr lang="cs-CZ" sz="2000"/>
              <a:t>Attend at European Cup - Budapest</a:t>
            </a:r>
          </a:p>
        </p:txBody>
      </p:sp>
      <p:sp>
        <p:nvSpPr>
          <p:cNvPr id="26627" name="TextovéPole 8"/>
          <p:cNvSpPr txBox="1">
            <a:spLocks noChangeArrowheads="1"/>
          </p:cNvSpPr>
          <p:nvPr/>
        </p:nvSpPr>
        <p:spPr bwMode="auto">
          <a:xfrm>
            <a:off x="439738" y="2343150"/>
            <a:ext cx="6173787" cy="1816100"/>
          </a:xfrm>
          <a:prstGeom prst="rect">
            <a:avLst/>
          </a:prstGeom>
          <a:noFill/>
          <a:ln w="9525">
            <a:noFill/>
            <a:miter lim="800000"/>
            <a:headEnd/>
            <a:tailEnd/>
          </a:ln>
        </p:spPr>
        <p:txBody>
          <a:bodyPr>
            <a:spAutoFit/>
          </a:bodyPr>
          <a:lstStyle/>
          <a:p>
            <a:pPr algn="just">
              <a:defRPr/>
            </a:pPr>
            <a:r>
              <a:rPr lang="cs-CZ" sz="1400" dirty="0" err="1">
                <a:latin typeface="+mn-lt"/>
              </a:rPr>
              <a:t>During</a:t>
            </a:r>
            <a:r>
              <a:rPr lang="cs-CZ" sz="1400" dirty="0">
                <a:latin typeface="+mn-lt"/>
              </a:rPr>
              <a:t> </a:t>
            </a:r>
            <a:r>
              <a:rPr lang="cs-CZ" sz="1400" dirty="0" err="1">
                <a:latin typeface="+mn-lt"/>
              </a:rPr>
              <a:t>the</a:t>
            </a:r>
            <a:r>
              <a:rPr lang="cs-CZ" sz="1400" dirty="0">
                <a:latin typeface="+mn-lt"/>
              </a:rPr>
              <a:t> </a:t>
            </a:r>
            <a:r>
              <a:rPr lang="cs-CZ" sz="1400" dirty="0" err="1">
                <a:latin typeface="+mn-lt"/>
              </a:rPr>
              <a:t>weekend</a:t>
            </a:r>
            <a:r>
              <a:rPr lang="cs-CZ" sz="1400" dirty="0">
                <a:latin typeface="+mn-lt"/>
              </a:rPr>
              <a:t>  10th – 12th </a:t>
            </a:r>
            <a:r>
              <a:rPr lang="cs-CZ" sz="1400" dirty="0" err="1">
                <a:latin typeface="+mn-lt"/>
              </a:rPr>
              <a:t>October</a:t>
            </a:r>
            <a:r>
              <a:rPr lang="cs-CZ" sz="1400" dirty="0">
                <a:latin typeface="+mn-lt"/>
              </a:rPr>
              <a:t> 2014 </a:t>
            </a:r>
            <a:r>
              <a:rPr lang="cs-CZ" sz="1400" dirty="0" err="1">
                <a:latin typeface="+mn-lt"/>
              </a:rPr>
              <a:t>the</a:t>
            </a:r>
            <a:r>
              <a:rPr lang="cs-CZ" sz="1400" dirty="0">
                <a:latin typeface="+mn-lt"/>
              </a:rPr>
              <a:t> </a:t>
            </a:r>
            <a:r>
              <a:rPr lang="cs-CZ" sz="1400" dirty="0" err="1">
                <a:latin typeface="+mn-lt"/>
              </a:rPr>
              <a:t>European</a:t>
            </a:r>
            <a:r>
              <a:rPr lang="cs-CZ" sz="1400" dirty="0">
                <a:latin typeface="+mn-lt"/>
              </a:rPr>
              <a:t> Cup </a:t>
            </a:r>
            <a:r>
              <a:rPr lang="cs-CZ" sz="1400" dirty="0" err="1">
                <a:latin typeface="+mn-lt"/>
              </a:rPr>
              <a:t>of</a:t>
            </a:r>
            <a:r>
              <a:rPr lang="cs-CZ" sz="1400" dirty="0">
                <a:latin typeface="+mn-lt"/>
              </a:rPr>
              <a:t> </a:t>
            </a:r>
            <a:r>
              <a:rPr lang="cs-CZ" sz="1400" dirty="0" err="1">
                <a:latin typeface="+mn-lt"/>
              </a:rPr>
              <a:t>Taekwon-do</a:t>
            </a:r>
            <a:r>
              <a:rPr lang="cs-CZ" sz="1400" dirty="0">
                <a:latin typeface="+mn-lt"/>
              </a:rPr>
              <a:t> </a:t>
            </a:r>
            <a:r>
              <a:rPr lang="cs-CZ" sz="1400" dirty="0" err="1">
                <a:latin typeface="+mn-lt"/>
              </a:rPr>
              <a:t>was</a:t>
            </a:r>
            <a:r>
              <a:rPr lang="cs-CZ" sz="1400" dirty="0">
                <a:latin typeface="+mn-lt"/>
              </a:rPr>
              <a:t> </a:t>
            </a:r>
            <a:r>
              <a:rPr lang="cs-CZ" sz="1400" dirty="0" err="1">
                <a:latin typeface="+mn-lt"/>
              </a:rPr>
              <a:t>held</a:t>
            </a:r>
            <a:r>
              <a:rPr lang="cs-CZ" sz="1400" dirty="0">
                <a:latin typeface="+mn-lt"/>
              </a:rPr>
              <a:t> in </a:t>
            </a:r>
            <a:r>
              <a:rPr lang="cs-CZ" sz="1400" dirty="0" err="1">
                <a:latin typeface="+mn-lt"/>
              </a:rPr>
              <a:t>the</a:t>
            </a:r>
            <a:r>
              <a:rPr lang="cs-CZ" sz="1400" dirty="0">
                <a:latin typeface="+mn-lt"/>
              </a:rPr>
              <a:t> </a:t>
            </a:r>
            <a:r>
              <a:rPr lang="cs-CZ" sz="1400" dirty="0" err="1">
                <a:latin typeface="+mn-lt"/>
              </a:rPr>
              <a:t>capital</a:t>
            </a:r>
            <a:r>
              <a:rPr lang="cs-CZ" sz="1400" dirty="0">
                <a:latin typeface="+mn-lt"/>
              </a:rPr>
              <a:t> </a:t>
            </a:r>
            <a:r>
              <a:rPr lang="cs-CZ" sz="1400" dirty="0" err="1">
                <a:latin typeface="+mn-lt"/>
              </a:rPr>
              <a:t>of</a:t>
            </a:r>
            <a:r>
              <a:rPr lang="cs-CZ" sz="1400" dirty="0">
                <a:latin typeface="+mn-lt"/>
              </a:rPr>
              <a:t> </a:t>
            </a:r>
            <a:r>
              <a:rPr lang="cs-CZ" sz="1400" dirty="0" err="1">
                <a:latin typeface="+mn-lt"/>
              </a:rPr>
              <a:t>Hungary</a:t>
            </a:r>
            <a:r>
              <a:rPr lang="cs-CZ" sz="1400" dirty="0">
                <a:latin typeface="+mn-lt"/>
              </a:rPr>
              <a:t>, </a:t>
            </a:r>
            <a:r>
              <a:rPr lang="cs-CZ" sz="1400" dirty="0" err="1">
                <a:latin typeface="+mn-lt"/>
              </a:rPr>
              <a:t>Budapest</a:t>
            </a:r>
            <a:r>
              <a:rPr lang="cs-CZ" sz="1400" dirty="0">
                <a:latin typeface="+mn-lt"/>
              </a:rPr>
              <a:t>. Group </a:t>
            </a:r>
            <a:r>
              <a:rPr lang="cs-CZ" sz="1400" dirty="0" err="1">
                <a:latin typeface="+mn-lt"/>
              </a:rPr>
              <a:t>of</a:t>
            </a:r>
            <a:r>
              <a:rPr lang="cs-CZ" sz="1400" dirty="0">
                <a:latin typeface="+mn-lt"/>
              </a:rPr>
              <a:t> </a:t>
            </a:r>
            <a:r>
              <a:rPr lang="cs-CZ" sz="1400" dirty="0" err="1">
                <a:latin typeface="+mn-lt"/>
              </a:rPr>
              <a:t>young</a:t>
            </a:r>
            <a:r>
              <a:rPr lang="cs-CZ" sz="1400" dirty="0">
                <a:latin typeface="+mn-lt"/>
              </a:rPr>
              <a:t> </a:t>
            </a:r>
            <a:r>
              <a:rPr lang="cs-CZ" sz="1400" dirty="0" err="1">
                <a:latin typeface="+mn-lt"/>
              </a:rPr>
              <a:t>competitors</a:t>
            </a:r>
            <a:r>
              <a:rPr lang="cs-CZ" sz="1400" dirty="0">
                <a:latin typeface="+mn-lt"/>
              </a:rPr>
              <a:t> and </a:t>
            </a:r>
            <a:r>
              <a:rPr lang="cs-CZ" sz="1400" dirty="0" err="1">
                <a:latin typeface="+mn-lt"/>
              </a:rPr>
              <a:t>members</a:t>
            </a:r>
            <a:r>
              <a:rPr lang="cs-CZ" sz="1400" dirty="0">
                <a:latin typeface="+mn-lt"/>
              </a:rPr>
              <a:t> </a:t>
            </a:r>
            <a:r>
              <a:rPr lang="cs-CZ" sz="1400" dirty="0" err="1">
                <a:latin typeface="+mn-lt"/>
              </a:rPr>
              <a:t>of</a:t>
            </a:r>
            <a:r>
              <a:rPr lang="cs-CZ" sz="1400" dirty="0">
                <a:latin typeface="+mn-lt"/>
              </a:rPr>
              <a:t> </a:t>
            </a:r>
            <a:r>
              <a:rPr lang="cs-CZ" sz="1400" dirty="0" err="1">
                <a:latin typeface="+mn-lt"/>
              </a:rPr>
              <a:t>CzNTU´s</a:t>
            </a:r>
            <a:r>
              <a:rPr lang="cs-CZ" sz="1400" dirty="0">
                <a:latin typeface="+mn-lt"/>
              </a:rPr>
              <a:t> </a:t>
            </a:r>
            <a:r>
              <a:rPr lang="cs-CZ" sz="1400" dirty="0" err="1">
                <a:latin typeface="+mn-lt"/>
              </a:rPr>
              <a:t>National</a:t>
            </a:r>
            <a:r>
              <a:rPr lang="cs-CZ" sz="1400" dirty="0">
                <a:latin typeface="+mn-lt"/>
              </a:rPr>
              <a:t> team </a:t>
            </a:r>
            <a:r>
              <a:rPr lang="cs-CZ" sz="1400" dirty="0" err="1">
                <a:latin typeface="+mn-lt"/>
              </a:rPr>
              <a:t>preparatory</a:t>
            </a:r>
            <a:r>
              <a:rPr lang="cs-CZ" sz="1400" dirty="0">
                <a:latin typeface="+mn-lt"/>
              </a:rPr>
              <a:t> visit </a:t>
            </a:r>
            <a:r>
              <a:rPr lang="cs-CZ" sz="1400" dirty="0" err="1">
                <a:latin typeface="+mn-lt"/>
              </a:rPr>
              <a:t>this</a:t>
            </a:r>
            <a:r>
              <a:rPr lang="cs-CZ" sz="1400" dirty="0">
                <a:latin typeface="+mn-lt"/>
              </a:rPr>
              <a:t> event. </a:t>
            </a:r>
            <a:r>
              <a:rPr lang="cs-CZ" sz="1400" dirty="0" err="1">
                <a:latin typeface="+mn-lt"/>
              </a:rPr>
              <a:t>Leaders</a:t>
            </a:r>
            <a:r>
              <a:rPr lang="cs-CZ" sz="1400" dirty="0">
                <a:latin typeface="+mn-lt"/>
              </a:rPr>
              <a:t> </a:t>
            </a:r>
            <a:r>
              <a:rPr lang="cs-CZ" sz="1400" dirty="0" err="1">
                <a:latin typeface="+mn-lt"/>
              </a:rPr>
              <a:t>of</a:t>
            </a:r>
            <a:r>
              <a:rPr lang="cs-CZ" sz="1400" dirty="0">
                <a:latin typeface="+mn-lt"/>
              </a:rPr>
              <a:t> </a:t>
            </a:r>
            <a:r>
              <a:rPr lang="cs-CZ" sz="1400" dirty="0" err="1">
                <a:latin typeface="+mn-lt"/>
              </a:rPr>
              <a:t>this</a:t>
            </a:r>
            <a:r>
              <a:rPr lang="cs-CZ" sz="1400" dirty="0">
                <a:latin typeface="+mn-lt"/>
              </a:rPr>
              <a:t> </a:t>
            </a:r>
            <a:r>
              <a:rPr lang="cs-CZ" sz="1400" dirty="0" err="1">
                <a:latin typeface="+mn-lt"/>
              </a:rPr>
              <a:t>expedition</a:t>
            </a:r>
            <a:r>
              <a:rPr lang="cs-CZ" sz="1400" dirty="0">
                <a:latin typeface="+mn-lt"/>
              </a:rPr>
              <a:t> </a:t>
            </a:r>
            <a:r>
              <a:rPr lang="cs-CZ" sz="1400" dirty="0" err="1">
                <a:latin typeface="+mn-lt"/>
              </a:rPr>
              <a:t>were</a:t>
            </a:r>
            <a:r>
              <a:rPr lang="cs-CZ" sz="1400" dirty="0">
                <a:latin typeface="+mn-lt"/>
              </a:rPr>
              <a:t> Mr. Viktor Stein (IV. Dan) - president </a:t>
            </a:r>
            <a:r>
              <a:rPr lang="cs-CZ" sz="1400" dirty="0" err="1">
                <a:latin typeface="+mn-lt"/>
              </a:rPr>
              <a:t>of</a:t>
            </a:r>
            <a:r>
              <a:rPr lang="cs-CZ" sz="1400" dirty="0">
                <a:latin typeface="+mn-lt"/>
              </a:rPr>
              <a:t> </a:t>
            </a:r>
            <a:r>
              <a:rPr lang="cs-CZ" sz="1400" dirty="0" err="1">
                <a:latin typeface="+mn-lt"/>
              </a:rPr>
              <a:t>czech</a:t>
            </a:r>
            <a:r>
              <a:rPr lang="cs-CZ" sz="1400" dirty="0">
                <a:latin typeface="+mn-lt"/>
              </a:rPr>
              <a:t> NA </a:t>
            </a:r>
            <a:r>
              <a:rPr lang="cs-CZ" sz="1400" dirty="0" err="1">
                <a:latin typeface="+mn-lt"/>
              </a:rPr>
              <a:t>CzNTU</a:t>
            </a:r>
            <a:r>
              <a:rPr lang="cs-CZ" sz="1400" dirty="0">
                <a:latin typeface="+mn-lt"/>
              </a:rPr>
              <a:t>, Mr. Kamil Kolofík (IV. Dan) – </a:t>
            </a:r>
            <a:r>
              <a:rPr lang="cs-CZ" sz="1400" dirty="0" err="1">
                <a:latin typeface="+mn-lt"/>
              </a:rPr>
              <a:t>chairman</a:t>
            </a:r>
            <a:r>
              <a:rPr lang="cs-CZ" sz="1400" dirty="0">
                <a:latin typeface="+mn-lt"/>
              </a:rPr>
              <a:t> </a:t>
            </a:r>
            <a:r>
              <a:rPr lang="cs-CZ" sz="1400" dirty="0" err="1">
                <a:latin typeface="+mn-lt"/>
              </a:rPr>
              <a:t>of</a:t>
            </a:r>
            <a:r>
              <a:rPr lang="cs-CZ" sz="1400" dirty="0">
                <a:latin typeface="+mn-lt"/>
              </a:rPr>
              <a:t> </a:t>
            </a:r>
            <a:r>
              <a:rPr lang="cs-CZ" sz="1400" dirty="0" err="1">
                <a:latin typeface="+mn-lt"/>
              </a:rPr>
              <a:t>Technical</a:t>
            </a:r>
            <a:r>
              <a:rPr lang="cs-CZ" sz="1400" dirty="0">
                <a:latin typeface="+mn-lt"/>
              </a:rPr>
              <a:t> </a:t>
            </a:r>
            <a:r>
              <a:rPr lang="cs-CZ" sz="1400" dirty="0" err="1">
                <a:latin typeface="+mn-lt"/>
              </a:rPr>
              <a:t>committee</a:t>
            </a:r>
            <a:r>
              <a:rPr lang="cs-CZ" sz="1400" dirty="0">
                <a:latin typeface="+mn-lt"/>
              </a:rPr>
              <a:t> and </a:t>
            </a:r>
            <a:r>
              <a:rPr lang="cs-CZ" sz="1400" dirty="0" err="1">
                <a:latin typeface="+mn-lt"/>
              </a:rPr>
              <a:t>medial</a:t>
            </a:r>
            <a:r>
              <a:rPr lang="cs-CZ" sz="1400" dirty="0">
                <a:latin typeface="+mn-lt"/>
              </a:rPr>
              <a:t> support Mr. Robert Pokorný. </a:t>
            </a:r>
            <a:r>
              <a:rPr lang="cs-CZ" sz="1400" dirty="0" err="1">
                <a:latin typeface="+mn-lt"/>
              </a:rPr>
              <a:t>Our</a:t>
            </a:r>
            <a:r>
              <a:rPr lang="cs-CZ" sz="1400" dirty="0">
                <a:latin typeface="+mn-lt"/>
              </a:rPr>
              <a:t> </a:t>
            </a:r>
            <a:r>
              <a:rPr lang="cs-CZ" sz="1400" dirty="0" err="1">
                <a:latin typeface="+mn-lt"/>
              </a:rPr>
              <a:t>competitors</a:t>
            </a:r>
            <a:r>
              <a:rPr lang="cs-CZ" sz="1400" dirty="0">
                <a:latin typeface="+mn-lt"/>
              </a:rPr>
              <a:t> </a:t>
            </a:r>
            <a:r>
              <a:rPr lang="cs-CZ" sz="1400" dirty="0" err="1">
                <a:latin typeface="+mn-lt"/>
              </a:rPr>
              <a:t>wanted</a:t>
            </a:r>
            <a:r>
              <a:rPr lang="cs-CZ" sz="1400" dirty="0">
                <a:latin typeface="+mn-lt"/>
              </a:rPr>
              <a:t> to visit big </a:t>
            </a:r>
            <a:r>
              <a:rPr lang="cs-CZ" sz="1400" dirty="0" err="1">
                <a:latin typeface="+mn-lt"/>
              </a:rPr>
              <a:t>European</a:t>
            </a:r>
            <a:r>
              <a:rPr lang="cs-CZ" sz="1400" dirty="0">
                <a:latin typeface="+mn-lt"/>
              </a:rPr>
              <a:t> </a:t>
            </a:r>
            <a:r>
              <a:rPr lang="cs-CZ" sz="1400" dirty="0" err="1">
                <a:latin typeface="+mn-lt"/>
              </a:rPr>
              <a:t>competition</a:t>
            </a:r>
            <a:r>
              <a:rPr lang="cs-CZ" sz="1400" dirty="0">
                <a:latin typeface="+mn-lt"/>
              </a:rPr>
              <a:t> to </a:t>
            </a:r>
            <a:r>
              <a:rPr lang="cs-CZ" sz="1400" dirty="0" err="1">
                <a:latin typeface="+mn-lt"/>
              </a:rPr>
              <a:t>see</a:t>
            </a:r>
            <a:r>
              <a:rPr lang="cs-CZ" sz="1400" dirty="0">
                <a:latin typeface="+mn-lt"/>
              </a:rPr>
              <a:t> </a:t>
            </a:r>
            <a:r>
              <a:rPr lang="cs-CZ" sz="1400" dirty="0" err="1">
                <a:latin typeface="+mn-lt"/>
              </a:rPr>
              <a:t>how</a:t>
            </a:r>
            <a:r>
              <a:rPr lang="cs-CZ" sz="1400" dirty="0">
                <a:latin typeface="+mn-lt"/>
              </a:rPr>
              <a:t> </a:t>
            </a:r>
            <a:r>
              <a:rPr lang="cs-CZ" sz="1400" dirty="0" err="1">
                <a:latin typeface="+mn-lt"/>
              </a:rPr>
              <a:t>it</a:t>
            </a:r>
            <a:r>
              <a:rPr lang="cs-CZ" sz="1400" dirty="0">
                <a:latin typeface="+mn-lt"/>
              </a:rPr>
              <a:t> </a:t>
            </a:r>
            <a:r>
              <a:rPr lang="cs-CZ" sz="1400" dirty="0" err="1">
                <a:latin typeface="+mn-lt"/>
              </a:rPr>
              <a:t>works</a:t>
            </a:r>
            <a:r>
              <a:rPr lang="cs-CZ" sz="1400" dirty="0">
                <a:latin typeface="+mn-lt"/>
              </a:rPr>
              <a:t> and to do </a:t>
            </a:r>
            <a:r>
              <a:rPr lang="cs-CZ" sz="1400" dirty="0" err="1">
                <a:latin typeface="+mn-lt"/>
              </a:rPr>
              <a:t>good</a:t>
            </a:r>
            <a:r>
              <a:rPr lang="cs-CZ" sz="1400" dirty="0">
                <a:latin typeface="+mn-lt"/>
              </a:rPr>
              <a:t> </a:t>
            </a:r>
            <a:r>
              <a:rPr lang="cs-CZ" sz="1400" dirty="0" err="1">
                <a:latin typeface="+mn-lt"/>
              </a:rPr>
              <a:t>preparation</a:t>
            </a:r>
            <a:r>
              <a:rPr lang="cs-CZ" sz="1400" dirty="0">
                <a:latin typeface="+mn-lt"/>
              </a:rPr>
              <a:t> </a:t>
            </a:r>
            <a:r>
              <a:rPr lang="cs-CZ" sz="1400" dirty="0" err="1">
                <a:latin typeface="+mn-lt"/>
              </a:rPr>
              <a:t>for</a:t>
            </a:r>
            <a:r>
              <a:rPr lang="cs-CZ" sz="1400" dirty="0">
                <a:latin typeface="+mn-lt"/>
              </a:rPr>
              <a:t> </a:t>
            </a:r>
            <a:r>
              <a:rPr lang="cs-CZ" sz="1400" dirty="0" err="1">
                <a:latin typeface="+mn-lt"/>
              </a:rPr>
              <a:t>their</a:t>
            </a:r>
            <a:r>
              <a:rPr lang="cs-CZ" sz="1400" dirty="0">
                <a:latin typeface="+mn-lt"/>
              </a:rPr>
              <a:t> </a:t>
            </a:r>
            <a:r>
              <a:rPr lang="cs-CZ" sz="1400" dirty="0" err="1">
                <a:latin typeface="+mn-lt"/>
              </a:rPr>
              <a:t>own</a:t>
            </a:r>
            <a:r>
              <a:rPr lang="cs-CZ" sz="1400" dirty="0">
                <a:latin typeface="+mn-lt"/>
              </a:rPr>
              <a:t> </a:t>
            </a:r>
            <a:r>
              <a:rPr lang="cs-CZ" sz="1400" dirty="0" err="1">
                <a:latin typeface="+mn-lt"/>
              </a:rPr>
              <a:t>participation</a:t>
            </a:r>
            <a:r>
              <a:rPr lang="cs-CZ" sz="1400" dirty="0">
                <a:latin typeface="+mn-lt"/>
              </a:rPr>
              <a:t> in </a:t>
            </a:r>
            <a:r>
              <a:rPr lang="cs-CZ" sz="1400" dirty="0" err="1">
                <a:latin typeface="+mn-lt"/>
              </a:rPr>
              <a:t>some</a:t>
            </a:r>
            <a:r>
              <a:rPr lang="cs-CZ" sz="1400" dirty="0">
                <a:latin typeface="+mn-lt"/>
              </a:rPr>
              <a:t> </a:t>
            </a:r>
            <a:r>
              <a:rPr lang="cs-CZ" sz="1400" dirty="0" err="1">
                <a:latin typeface="+mn-lt"/>
              </a:rPr>
              <a:t>event</a:t>
            </a:r>
            <a:r>
              <a:rPr lang="cs-CZ" sz="1400" dirty="0">
                <a:latin typeface="+mn-lt"/>
              </a:rPr>
              <a:t> </a:t>
            </a:r>
            <a:r>
              <a:rPr lang="cs-CZ" sz="1400" dirty="0" err="1">
                <a:latin typeface="+mn-lt"/>
              </a:rPr>
              <a:t>of</a:t>
            </a:r>
            <a:r>
              <a:rPr lang="cs-CZ" sz="1400" dirty="0">
                <a:latin typeface="+mn-lt"/>
              </a:rPr>
              <a:t> </a:t>
            </a:r>
            <a:r>
              <a:rPr lang="cs-CZ" sz="1400" dirty="0" err="1">
                <a:latin typeface="+mn-lt"/>
              </a:rPr>
              <a:t>this</a:t>
            </a:r>
            <a:r>
              <a:rPr lang="cs-CZ" sz="1400" dirty="0">
                <a:latin typeface="+mn-lt"/>
              </a:rPr>
              <a:t> type. </a:t>
            </a:r>
            <a:r>
              <a:rPr lang="cs-CZ" sz="1400" dirty="0" err="1">
                <a:latin typeface="+mn-lt"/>
              </a:rPr>
              <a:t>We</a:t>
            </a:r>
            <a:r>
              <a:rPr lang="cs-CZ" sz="1400" dirty="0">
                <a:latin typeface="+mn-lt"/>
              </a:rPr>
              <a:t> trust </a:t>
            </a:r>
            <a:r>
              <a:rPr lang="cs-CZ" sz="1400" dirty="0" err="1">
                <a:latin typeface="+mn-lt"/>
              </a:rPr>
              <a:t>their</a:t>
            </a:r>
            <a:r>
              <a:rPr lang="cs-CZ" sz="1400" dirty="0">
                <a:latin typeface="+mn-lt"/>
              </a:rPr>
              <a:t> </a:t>
            </a:r>
            <a:r>
              <a:rPr lang="cs-CZ" sz="1400" dirty="0" err="1">
                <a:latin typeface="+mn-lt"/>
              </a:rPr>
              <a:t>motivation</a:t>
            </a:r>
            <a:r>
              <a:rPr lang="cs-CZ" sz="1400" dirty="0">
                <a:latin typeface="+mn-lt"/>
              </a:rPr>
              <a:t> to </a:t>
            </a:r>
            <a:r>
              <a:rPr lang="cs-CZ" sz="1400" dirty="0" err="1">
                <a:latin typeface="+mn-lt"/>
              </a:rPr>
              <a:t>participate</a:t>
            </a:r>
            <a:r>
              <a:rPr lang="cs-CZ" sz="1400" dirty="0">
                <a:latin typeface="+mn-lt"/>
              </a:rPr>
              <a:t> in </a:t>
            </a:r>
            <a:r>
              <a:rPr lang="cs-CZ" sz="1400" dirty="0" err="1">
                <a:latin typeface="+mn-lt"/>
              </a:rPr>
              <a:t>international</a:t>
            </a:r>
            <a:r>
              <a:rPr lang="cs-CZ" sz="1400" dirty="0">
                <a:latin typeface="+mn-lt"/>
              </a:rPr>
              <a:t> </a:t>
            </a:r>
            <a:r>
              <a:rPr lang="cs-CZ" sz="1400" dirty="0" err="1">
                <a:latin typeface="+mn-lt"/>
              </a:rPr>
              <a:t>competition</a:t>
            </a:r>
            <a:r>
              <a:rPr lang="cs-CZ" sz="1400" dirty="0">
                <a:latin typeface="+mn-lt"/>
              </a:rPr>
              <a:t> rose up.</a:t>
            </a:r>
          </a:p>
        </p:txBody>
      </p:sp>
      <p:sp>
        <p:nvSpPr>
          <p:cNvPr id="11" name="TextovéPole 10"/>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pic>
        <p:nvPicPr>
          <p:cNvPr id="26629" name="Obrázek 3"/>
          <p:cNvPicPr>
            <a:picLocks noChangeAspect="1"/>
          </p:cNvPicPr>
          <p:nvPr/>
        </p:nvPicPr>
        <p:blipFill>
          <a:blip r:embed="rId3"/>
          <a:srcRect/>
          <a:stretch>
            <a:fillRect/>
          </a:stretch>
        </p:blipFill>
        <p:spPr bwMode="auto">
          <a:xfrm>
            <a:off x="439738" y="274638"/>
            <a:ext cx="1193800" cy="1127125"/>
          </a:xfrm>
          <a:prstGeom prst="rect">
            <a:avLst/>
          </a:prstGeom>
          <a:noFill/>
          <a:ln w="9525">
            <a:noFill/>
            <a:miter lim="800000"/>
            <a:headEnd/>
            <a:tailEnd/>
          </a:ln>
        </p:spPr>
      </p:pic>
      <p:sp>
        <p:nvSpPr>
          <p:cNvPr id="26630" name="TextovéPole 1"/>
          <p:cNvSpPr txBox="1">
            <a:spLocks noChangeArrowheads="1"/>
          </p:cNvSpPr>
          <p:nvPr/>
        </p:nvSpPr>
        <p:spPr bwMode="auto">
          <a:xfrm>
            <a:off x="2743200" y="654050"/>
            <a:ext cx="3327400" cy="368300"/>
          </a:xfrm>
          <a:prstGeom prst="rect">
            <a:avLst/>
          </a:prstGeom>
          <a:noFill/>
          <a:ln w="9525">
            <a:noFill/>
            <a:miter lim="800000"/>
            <a:headEnd/>
            <a:tailEnd/>
          </a:ln>
        </p:spPr>
        <p:txBody>
          <a:bodyPr>
            <a:spAutoFit/>
          </a:bodyPr>
          <a:lstStyle/>
          <a:p>
            <a:r>
              <a:rPr lang="cs-CZ"/>
              <a:t>October - 2014</a:t>
            </a:r>
          </a:p>
        </p:txBody>
      </p:sp>
      <p:pic>
        <p:nvPicPr>
          <p:cNvPr id="26631" name="Obrázek 2"/>
          <p:cNvPicPr>
            <a:picLocks noChangeAspect="1"/>
          </p:cNvPicPr>
          <p:nvPr/>
        </p:nvPicPr>
        <p:blipFill>
          <a:blip r:embed="rId4"/>
          <a:srcRect/>
          <a:stretch>
            <a:fillRect/>
          </a:stretch>
        </p:blipFill>
        <p:spPr bwMode="auto">
          <a:xfrm>
            <a:off x="439738" y="6935788"/>
            <a:ext cx="2968625" cy="1981200"/>
          </a:xfrm>
          <a:prstGeom prst="rect">
            <a:avLst/>
          </a:prstGeom>
          <a:noFill/>
          <a:ln w="9525">
            <a:noFill/>
            <a:miter lim="800000"/>
            <a:headEnd/>
            <a:tailEnd/>
          </a:ln>
        </p:spPr>
      </p:pic>
      <p:pic>
        <p:nvPicPr>
          <p:cNvPr id="26632" name="Obrázek 3"/>
          <p:cNvPicPr>
            <a:picLocks noChangeAspect="1"/>
          </p:cNvPicPr>
          <p:nvPr/>
        </p:nvPicPr>
        <p:blipFill>
          <a:blip r:embed="rId5"/>
          <a:srcRect/>
          <a:stretch>
            <a:fillRect/>
          </a:stretch>
        </p:blipFill>
        <p:spPr bwMode="auto">
          <a:xfrm>
            <a:off x="3540125" y="6935788"/>
            <a:ext cx="2908300" cy="1941512"/>
          </a:xfrm>
          <a:prstGeom prst="rect">
            <a:avLst/>
          </a:prstGeom>
          <a:noFill/>
          <a:ln w="9525">
            <a:noFill/>
            <a:miter lim="800000"/>
            <a:headEnd/>
            <a:tailEnd/>
          </a:ln>
        </p:spPr>
      </p:pic>
      <p:pic>
        <p:nvPicPr>
          <p:cNvPr id="26633" name="Obrázek 4"/>
          <p:cNvPicPr>
            <a:picLocks noChangeAspect="1"/>
          </p:cNvPicPr>
          <p:nvPr/>
        </p:nvPicPr>
        <p:blipFill>
          <a:blip r:embed="rId6"/>
          <a:srcRect/>
          <a:stretch>
            <a:fillRect/>
          </a:stretch>
        </p:blipFill>
        <p:spPr bwMode="auto">
          <a:xfrm>
            <a:off x="3603625" y="4695825"/>
            <a:ext cx="2844800" cy="1784350"/>
          </a:xfrm>
          <a:prstGeom prst="rect">
            <a:avLst/>
          </a:prstGeom>
          <a:noFill/>
          <a:ln w="9525">
            <a:noFill/>
            <a:miter lim="800000"/>
            <a:headEnd/>
            <a:tailEnd/>
          </a:ln>
        </p:spPr>
      </p:pic>
      <p:pic>
        <p:nvPicPr>
          <p:cNvPr id="26634" name="Obrázek 5"/>
          <p:cNvPicPr>
            <a:picLocks noChangeAspect="1"/>
          </p:cNvPicPr>
          <p:nvPr/>
        </p:nvPicPr>
        <p:blipFill>
          <a:blip r:embed="rId7"/>
          <a:srcRect/>
          <a:stretch>
            <a:fillRect/>
          </a:stretch>
        </p:blipFill>
        <p:spPr bwMode="auto">
          <a:xfrm>
            <a:off x="439738" y="4695825"/>
            <a:ext cx="3055937" cy="178435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27650" name="Nadpis 1"/>
          <p:cNvSpPr txBox="1">
            <a:spLocks/>
          </p:cNvSpPr>
          <p:nvPr/>
        </p:nvSpPr>
        <p:spPr bwMode="auto">
          <a:xfrm>
            <a:off x="17463" y="1633538"/>
            <a:ext cx="6858000" cy="438150"/>
          </a:xfrm>
          <a:prstGeom prst="rect">
            <a:avLst/>
          </a:prstGeom>
          <a:noFill/>
          <a:ln w="9525">
            <a:noFill/>
            <a:miter lim="800000"/>
            <a:headEnd/>
            <a:tailEnd/>
          </a:ln>
        </p:spPr>
        <p:txBody>
          <a:bodyPr anchor="b"/>
          <a:lstStyle/>
          <a:p>
            <a:pPr algn="ctr" defTabSz="685800">
              <a:lnSpc>
                <a:spcPct val="90000"/>
              </a:lnSpc>
            </a:pPr>
            <a:r>
              <a:rPr lang="cs-CZ" sz="2000"/>
              <a:t>Seminar for lower colour belts - Čerčany</a:t>
            </a:r>
          </a:p>
        </p:txBody>
      </p:sp>
      <p:sp>
        <p:nvSpPr>
          <p:cNvPr id="27651" name="TextovéPole 8"/>
          <p:cNvSpPr txBox="1">
            <a:spLocks noChangeArrowheads="1"/>
          </p:cNvSpPr>
          <p:nvPr/>
        </p:nvSpPr>
        <p:spPr bwMode="auto">
          <a:xfrm>
            <a:off x="439738" y="2305050"/>
            <a:ext cx="6015037" cy="1600200"/>
          </a:xfrm>
          <a:prstGeom prst="rect">
            <a:avLst/>
          </a:prstGeom>
          <a:noFill/>
          <a:ln w="9525">
            <a:noFill/>
            <a:miter lim="800000"/>
            <a:headEnd/>
            <a:tailEnd/>
          </a:ln>
        </p:spPr>
        <p:txBody>
          <a:bodyPr>
            <a:spAutoFit/>
          </a:bodyPr>
          <a:lstStyle/>
          <a:p>
            <a:pPr algn="just"/>
            <a:r>
              <a:rPr lang="cs-CZ" sz="1400">
                <a:latin typeface="Calibri" pitchFamily="34" charset="0"/>
              </a:rPr>
              <a:t>Seminar under leading of International Instructor Kamil Kolofík, IV. Dan, was determined for lower colour belts – Kup.</a:t>
            </a:r>
          </a:p>
          <a:p>
            <a:pPr algn="just"/>
            <a:r>
              <a:rPr lang="cs-CZ" sz="1400">
                <a:latin typeface="Calibri" pitchFamily="34" charset="0"/>
              </a:rPr>
              <a:t>Participants were informed about course of competitions, terminology of referees and way of marking in all cathegories (tulls, sparrings, special techniques, power breaking, pre-aranged sparring). Students could try the work of referees and scorekeepers. All seminar was lead in fun way and all participants enyoed it.</a:t>
            </a:r>
          </a:p>
        </p:txBody>
      </p:sp>
      <p:sp>
        <p:nvSpPr>
          <p:cNvPr id="11" name="TextovéPole 10"/>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pic>
        <p:nvPicPr>
          <p:cNvPr id="27653" name="Obrázek 3"/>
          <p:cNvPicPr>
            <a:picLocks noChangeAspect="1"/>
          </p:cNvPicPr>
          <p:nvPr/>
        </p:nvPicPr>
        <p:blipFill>
          <a:blip r:embed="rId3"/>
          <a:srcRect/>
          <a:stretch>
            <a:fillRect/>
          </a:stretch>
        </p:blipFill>
        <p:spPr bwMode="auto">
          <a:xfrm>
            <a:off x="439738" y="274638"/>
            <a:ext cx="1193800" cy="1127125"/>
          </a:xfrm>
          <a:prstGeom prst="rect">
            <a:avLst/>
          </a:prstGeom>
          <a:noFill/>
          <a:ln w="9525">
            <a:noFill/>
            <a:miter lim="800000"/>
            <a:headEnd/>
            <a:tailEnd/>
          </a:ln>
        </p:spPr>
      </p:pic>
      <p:sp>
        <p:nvSpPr>
          <p:cNvPr id="27654" name="TextovéPole 1"/>
          <p:cNvSpPr txBox="1">
            <a:spLocks noChangeArrowheads="1"/>
          </p:cNvSpPr>
          <p:nvPr/>
        </p:nvSpPr>
        <p:spPr bwMode="auto">
          <a:xfrm>
            <a:off x="2743200" y="654050"/>
            <a:ext cx="3327400" cy="368300"/>
          </a:xfrm>
          <a:prstGeom prst="rect">
            <a:avLst/>
          </a:prstGeom>
          <a:noFill/>
          <a:ln w="9525">
            <a:noFill/>
            <a:miter lim="800000"/>
            <a:headEnd/>
            <a:tailEnd/>
          </a:ln>
        </p:spPr>
        <p:txBody>
          <a:bodyPr>
            <a:spAutoFit/>
          </a:bodyPr>
          <a:lstStyle/>
          <a:p>
            <a:r>
              <a:rPr lang="cs-CZ"/>
              <a:t>November - 2014</a:t>
            </a:r>
          </a:p>
        </p:txBody>
      </p:sp>
      <p:sp>
        <p:nvSpPr>
          <p:cNvPr id="27655" name="Nadpis 1"/>
          <p:cNvSpPr txBox="1">
            <a:spLocks/>
          </p:cNvSpPr>
          <p:nvPr/>
        </p:nvSpPr>
        <p:spPr bwMode="auto">
          <a:xfrm>
            <a:off x="0" y="4930775"/>
            <a:ext cx="6858000" cy="438150"/>
          </a:xfrm>
          <a:prstGeom prst="rect">
            <a:avLst/>
          </a:prstGeom>
          <a:noFill/>
          <a:ln w="9525">
            <a:noFill/>
            <a:miter lim="800000"/>
            <a:headEnd/>
            <a:tailEnd/>
          </a:ln>
        </p:spPr>
        <p:txBody>
          <a:bodyPr anchor="b"/>
          <a:lstStyle/>
          <a:p>
            <a:pPr algn="ctr" defTabSz="685800">
              <a:lnSpc>
                <a:spcPct val="90000"/>
              </a:lnSpc>
            </a:pPr>
            <a:r>
              <a:rPr lang="cs-CZ" sz="2000"/>
              <a:t>Training for trainers - Benátky nad Jizerou </a:t>
            </a:r>
          </a:p>
        </p:txBody>
      </p:sp>
      <p:sp>
        <p:nvSpPr>
          <p:cNvPr id="27656" name="TextovéPole 8"/>
          <p:cNvSpPr txBox="1">
            <a:spLocks noChangeArrowheads="1"/>
          </p:cNvSpPr>
          <p:nvPr/>
        </p:nvSpPr>
        <p:spPr bwMode="auto">
          <a:xfrm>
            <a:off x="414338" y="5468938"/>
            <a:ext cx="6008687" cy="523875"/>
          </a:xfrm>
          <a:prstGeom prst="rect">
            <a:avLst/>
          </a:prstGeom>
          <a:noFill/>
          <a:ln w="9525">
            <a:noFill/>
            <a:miter lim="800000"/>
            <a:headEnd/>
            <a:tailEnd/>
          </a:ln>
        </p:spPr>
        <p:txBody>
          <a:bodyPr>
            <a:spAutoFit/>
          </a:bodyPr>
          <a:lstStyle/>
          <a:p>
            <a:pPr algn="just"/>
            <a:r>
              <a:rPr lang="cs-CZ" sz="1400">
                <a:latin typeface="Calibri" pitchFamily="34" charset="0"/>
              </a:rPr>
              <a:t>Training for trainers was focused to a preparation to national seminar and to grading which held in December 2014, tulls to 5th Dan were practised.</a:t>
            </a:r>
          </a:p>
        </p:txBody>
      </p:sp>
      <p:pic>
        <p:nvPicPr>
          <p:cNvPr id="27657" name="Obrázek 2"/>
          <p:cNvPicPr>
            <a:picLocks noChangeAspect="1"/>
          </p:cNvPicPr>
          <p:nvPr/>
        </p:nvPicPr>
        <p:blipFill>
          <a:blip r:embed="rId4"/>
          <a:srcRect/>
          <a:stretch>
            <a:fillRect/>
          </a:stretch>
        </p:blipFill>
        <p:spPr bwMode="auto">
          <a:xfrm>
            <a:off x="439738" y="6253163"/>
            <a:ext cx="6015037" cy="2427287"/>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28674" name="Nadpis 1"/>
          <p:cNvSpPr txBox="1">
            <a:spLocks/>
          </p:cNvSpPr>
          <p:nvPr/>
        </p:nvSpPr>
        <p:spPr bwMode="auto">
          <a:xfrm>
            <a:off x="748506" y="1397000"/>
            <a:ext cx="5360987" cy="438150"/>
          </a:xfrm>
          <a:prstGeom prst="rect">
            <a:avLst/>
          </a:prstGeom>
          <a:noFill/>
          <a:ln w="9525">
            <a:noFill/>
            <a:miter lim="800000"/>
            <a:headEnd/>
            <a:tailEnd/>
          </a:ln>
        </p:spPr>
        <p:txBody>
          <a:bodyPr anchor="b"/>
          <a:lstStyle/>
          <a:p>
            <a:pPr algn="ctr" defTabSz="685800">
              <a:lnSpc>
                <a:spcPct val="90000"/>
              </a:lnSpc>
            </a:pPr>
            <a:r>
              <a:rPr lang="cs-CZ" sz="2000" dirty="0"/>
              <a:t>Cup </a:t>
            </a:r>
            <a:r>
              <a:rPr lang="cs-CZ" sz="2000" dirty="0" err="1"/>
              <a:t>of</a:t>
            </a:r>
            <a:r>
              <a:rPr lang="cs-CZ" sz="2000" dirty="0"/>
              <a:t> </a:t>
            </a:r>
            <a:r>
              <a:rPr lang="cs-CZ" sz="2000" dirty="0" err="1"/>
              <a:t>the</a:t>
            </a:r>
            <a:r>
              <a:rPr lang="cs-CZ" sz="2000" dirty="0"/>
              <a:t> Taekwon-Do </a:t>
            </a:r>
            <a:r>
              <a:rPr lang="cs-CZ" sz="2000" dirty="0" err="1"/>
              <a:t>school</a:t>
            </a:r>
            <a:r>
              <a:rPr lang="cs-CZ" sz="2000" dirty="0"/>
              <a:t> </a:t>
            </a:r>
            <a:r>
              <a:rPr lang="cs-CZ" sz="2000" dirty="0" err="1"/>
              <a:t>Ge-Baek</a:t>
            </a:r>
            <a:endParaRPr lang="cs-CZ" sz="2000" dirty="0"/>
          </a:p>
        </p:txBody>
      </p:sp>
      <p:sp>
        <p:nvSpPr>
          <p:cNvPr id="19459" name="TextovéPole 8"/>
          <p:cNvSpPr txBox="1">
            <a:spLocks noChangeArrowheads="1"/>
          </p:cNvSpPr>
          <p:nvPr/>
        </p:nvSpPr>
        <p:spPr bwMode="auto">
          <a:xfrm>
            <a:off x="439738" y="4462463"/>
            <a:ext cx="6008687" cy="2857500"/>
          </a:xfrm>
          <a:prstGeom prst="rect">
            <a:avLst/>
          </a:prstGeom>
          <a:noFill/>
          <a:ln w="9525">
            <a:noFill/>
            <a:miter lim="800000"/>
            <a:headEnd/>
            <a:tailEnd/>
          </a:ln>
        </p:spPr>
        <p:txBody>
          <a:bodyPr>
            <a:spAutoFit/>
          </a:bodyPr>
          <a:lstStyle/>
          <a:p>
            <a:pPr algn="just"/>
            <a:r>
              <a:rPr lang="cs-CZ" sz="1400">
                <a:latin typeface="Calibri" pitchFamily="34" charset="0"/>
              </a:rPr>
              <a:t>The tournament was held in awesome sporthall in Bělá pod Bezdězem on 13th December 2014.</a:t>
            </a:r>
          </a:p>
          <a:p>
            <a:pPr algn="just"/>
            <a:r>
              <a:rPr lang="cs-CZ" sz="1400">
                <a:latin typeface="Calibri" pitchFamily="34" charset="0"/>
              </a:rPr>
              <a:t>The tournament had very high level of quality of competitors and of organization too. Our competitors did not have anything for free. After hard contests they earned three gold, four silver and nine bronze medals.</a:t>
            </a:r>
          </a:p>
          <a:p>
            <a:pPr algn="just"/>
            <a:r>
              <a:rPr lang="cs-CZ" sz="1400">
                <a:latin typeface="Calibri" pitchFamily="34" charset="0"/>
              </a:rPr>
              <a:t>Before the start of afternoon part of competition, some students of Ge-Baek Taekwon-Do school together with their instructor showed exhibition which was consisted of very nice and real selfdefence and all of the usual parts of competition – tulls, sparrings, special techniques, power test and pre-arangend sparrings. </a:t>
            </a:r>
          </a:p>
          <a:p>
            <a:pPr algn="just"/>
            <a:r>
              <a:rPr lang="cs-CZ" sz="1400">
                <a:latin typeface="Calibri" pitchFamily="34" charset="0"/>
              </a:rPr>
              <a:t>We would like to thank organizatiors for invitation to very nice event and for a</a:t>
            </a:r>
            <a:r>
              <a:rPr lang="cs-CZ" sz="1400"/>
              <a:t>n</a:t>
            </a:r>
            <a:r>
              <a:rPr lang="cs-CZ" sz="1400">
                <a:latin typeface="Calibri" pitchFamily="34" charset="0"/>
              </a:rPr>
              <a:t> awesome day spent with Taekwon-Do.</a:t>
            </a:r>
          </a:p>
          <a:p>
            <a:pPr algn="just"/>
            <a:r>
              <a:rPr lang="cs-CZ" sz="1400">
                <a:latin typeface="Calibri" pitchFamily="34" charset="0"/>
              </a:rPr>
              <a:t>Attendance at Cup of the Taekwon-Do school Ge-Baek Mladá Boleslav</a:t>
            </a:r>
          </a:p>
        </p:txBody>
      </p:sp>
      <p:sp>
        <p:nvSpPr>
          <p:cNvPr id="11" name="TextovéPole 10"/>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pic>
        <p:nvPicPr>
          <p:cNvPr id="28677" name="Obrázek 4"/>
          <p:cNvPicPr>
            <a:picLocks noChangeAspect="1"/>
          </p:cNvPicPr>
          <p:nvPr/>
        </p:nvPicPr>
        <p:blipFill>
          <a:blip r:embed="rId3"/>
          <a:srcRect/>
          <a:stretch>
            <a:fillRect/>
          </a:stretch>
        </p:blipFill>
        <p:spPr bwMode="auto">
          <a:xfrm>
            <a:off x="1531917" y="1920076"/>
            <a:ext cx="3822865" cy="2382050"/>
          </a:xfrm>
          <a:prstGeom prst="rect">
            <a:avLst/>
          </a:prstGeom>
          <a:noFill/>
          <a:ln w="9525">
            <a:noFill/>
            <a:miter lim="800000"/>
            <a:headEnd/>
            <a:tailEnd/>
          </a:ln>
        </p:spPr>
      </p:pic>
      <p:pic>
        <p:nvPicPr>
          <p:cNvPr id="28678" name="Obrázek 11"/>
          <p:cNvPicPr>
            <a:picLocks noChangeAspect="1"/>
          </p:cNvPicPr>
          <p:nvPr/>
        </p:nvPicPr>
        <p:blipFill>
          <a:blip r:embed="rId4"/>
          <a:srcRect/>
          <a:stretch>
            <a:fillRect/>
          </a:stretch>
        </p:blipFill>
        <p:spPr bwMode="auto">
          <a:xfrm>
            <a:off x="503238" y="7475538"/>
            <a:ext cx="2270125" cy="1492250"/>
          </a:xfrm>
          <a:prstGeom prst="rect">
            <a:avLst/>
          </a:prstGeom>
          <a:noFill/>
          <a:ln w="9525">
            <a:noFill/>
            <a:miter lim="800000"/>
            <a:headEnd/>
            <a:tailEnd/>
          </a:ln>
        </p:spPr>
      </p:pic>
      <p:pic>
        <p:nvPicPr>
          <p:cNvPr id="28679" name="Obrázek 12"/>
          <p:cNvPicPr>
            <a:picLocks noChangeAspect="1"/>
          </p:cNvPicPr>
          <p:nvPr/>
        </p:nvPicPr>
        <p:blipFill>
          <a:blip r:embed="rId5"/>
          <a:srcRect/>
          <a:stretch>
            <a:fillRect/>
          </a:stretch>
        </p:blipFill>
        <p:spPr bwMode="auto">
          <a:xfrm>
            <a:off x="4211638" y="7480300"/>
            <a:ext cx="2236787" cy="1492250"/>
          </a:xfrm>
          <a:prstGeom prst="rect">
            <a:avLst/>
          </a:prstGeom>
          <a:noFill/>
          <a:ln w="9525">
            <a:noFill/>
            <a:miter lim="800000"/>
            <a:headEnd/>
            <a:tailEnd/>
          </a:ln>
        </p:spPr>
      </p:pic>
      <p:pic>
        <p:nvPicPr>
          <p:cNvPr id="28680" name="Obrázek 13"/>
          <p:cNvPicPr>
            <a:picLocks noChangeAspect="1"/>
          </p:cNvPicPr>
          <p:nvPr/>
        </p:nvPicPr>
        <p:blipFill>
          <a:blip r:embed="rId6"/>
          <a:srcRect/>
          <a:stretch>
            <a:fillRect/>
          </a:stretch>
        </p:blipFill>
        <p:spPr bwMode="auto">
          <a:xfrm>
            <a:off x="2965450" y="7475538"/>
            <a:ext cx="1054100" cy="1535112"/>
          </a:xfrm>
          <a:prstGeom prst="rect">
            <a:avLst/>
          </a:prstGeom>
          <a:noFill/>
          <a:ln w="9525">
            <a:noFill/>
            <a:miter lim="800000"/>
            <a:headEnd/>
            <a:tailEnd/>
          </a:ln>
        </p:spPr>
      </p:pic>
      <p:pic>
        <p:nvPicPr>
          <p:cNvPr id="28681" name="Obrázek 3"/>
          <p:cNvPicPr>
            <a:picLocks noChangeAspect="1"/>
          </p:cNvPicPr>
          <p:nvPr/>
        </p:nvPicPr>
        <p:blipFill>
          <a:blip r:embed="rId7"/>
          <a:srcRect/>
          <a:stretch>
            <a:fillRect/>
          </a:stretch>
        </p:blipFill>
        <p:spPr bwMode="auto">
          <a:xfrm>
            <a:off x="439738" y="269875"/>
            <a:ext cx="1193800" cy="1127125"/>
          </a:xfrm>
          <a:prstGeom prst="rect">
            <a:avLst/>
          </a:prstGeom>
          <a:noFill/>
          <a:ln w="9525">
            <a:noFill/>
            <a:miter lim="800000"/>
            <a:headEnd/>
            <a:tailEnd/>
          </a:ln>
        </p:spPr>
      </p:pic>
      <p:sp>
        <p:nvSpPr>
          <p:cNvPr id="28682" name="Obdélník 1"/>
          <p:cNvSpPr>
            <a:spLocks noChangeArrowheads="1"/>
          </p:cNvSpPr>
          <p:nvPr/>
        </p:nvSpPr>
        <p:spPr bwMode="auto">
          <a:xfrm>
            <a:off x="2605088" y="625475"/>
            <a:ext cx="1966912" cy="368300"/>
          </a:xfrm>
          <a:prstGeom prst="rect">
            <a:avLst/>
          </a:prstGeom>
          <a:noFill/>
          <a:ln w="9525">
            <a:noFill/>
            <a:miter lim="800000"/>
            <a:headEnd/>
            <a:tailEnd/>
          </a:ln>
        </p:spPr>
        <p:txBody>
          <a:bodyPr wrap="none">
            <a:spAutoFit/>
          </a:bodyPr>
          <a:lstStyle/>
          <a:p>
            <a:r>
              <a:rPr lang="cs-CZ"/>
              <a:t>December - 2014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29698" name="Nadpis 1"/>
          <p:cNvSpPr txBox="1">
            <a:spLocks/>
          </p:cNvSpPr>
          <p:nvPr/>
        </p:nvSpPr>
        <p:spPr bwMode="auto">
          <a:xfrm>
            <a:off x="0" y="1555750"/>
            <a:ext cx="6858000" cy="438150"/>
          </a:xfrm>
          <a:prstGeom prst="rect">
            <a:avLst/>
          </a:prstGeom>
          <a:noFill/>
          <a:ln w="9525">
            <a:noFill/>
            <a:miter lim="800000"/>
            <a:headEnd/>
            <a:tailEnd/>
          </a:ln>
        </p:spPr>
        <p:txBody>
          <a:bodyPr anchor="b"/>
          <a:lstStyle/>
          <a:p>
            <a:pPr algn="ctr" defTabSz="685800">
              <a:lnSpc>
                <a:spcPct val="90000"/>
              </a:lnSpc>
            </a:pPr>
            <a:r>
              <a:rPr lang="cs-CZ" sz="2000"/>
              <a:t>Kup grading in CzNTU</a:t>
            </a:r>
            <a:endParaRPr lang="cs-CZ" sz="500"/>
          </a:p>
        </p:txBody>
      </p:sp>
      <p:sp>
        <p:nvSpPr>
          <p:cNvPr id="17411" name="TextovéPole 8"/>
          <p:cNvSpPr txBox="1">
            <a:spLocks noChangeArrowheads="1"/>
          </p:cNvSpPr>
          <p:nvPr/>
        </p:nvSpPr>
        <p:spPr bwMode="auto">
          <a:xfrm>
            <a:off x="439738" y="5565775"/>
            <a:ext cx="6080125" cy="2678113"/>
          </a:xfrm>
          <a:prstGeom prst="rect">
            <a:avLst/>
          </a:prstGeom>
          <a:noFill/>
          <a:ln w="9525">
            <a:noFill/>
            <a:miter lim="800000"/>
            <a:headEnd/>
            <a:tailEnd/>
          </a:ln>
        </p:spPr>
        <p:txBody>
          <a:bodyPr>
            <a:spAutoFit/>
          </a:bodyPr>
          <a:lstStyle/>
          <a:p>
            <a:pPr algn="just">
              <a:defRPr/>
            </a:pPr>
            <a:r>
              <a:rPr lang="cs-CZ" sz="1400" dirty="0">
                <a:latin typeface="+mn-lt"/>
              </a:rPr>
              <a:t>At </a:t>
            </a:r>
            <a:r>
              <a:rPr lang="cs-CZ" sz="1400" dirty="0" err="1">
                <a:latin typeface="+mn-lt"/>
              </a:rPr>
              <a:t>the</a:t>
            </a:r>
            <a:r>
              <a:rPr lang="cs-CZ" sz="1400" dirty="0">
                <a:latin typeface="+mn-lt"/>
              </a:rPr>
              <a:t> end </a:t>
            </a:r>
            <a:r>
              <a:rPr lang="cs-CZ" sz="1400" dirty="0" err="1">
                <a:latin typeface="+mn-lt"/>
              </a:rPr>
              <a:t>of</a:t>
            </a:r>
            <a:r>
              <a:rPr lang="cs-CZ" sz="1400" dirty="0">
                <a:latin typeface="+mn-lt"/>
              </a:rPr>
              <a:t> </a:t>
            </a:r>
            <a:r>
              <a:rPr lang="cs-CZ" sz="1400" dirty="0" err="1">
                <a:latin typeface="+mn-lt"/>
              </a:rPr>
              <a:t>year</a:t>
            </a:r>
            <a:r>
              <a:rPr lang="cs-CZ" sz="1400" dirty="0">
                <a:latin typeface="+mn-lt"/>
              </a:rPr>
              <a:t> 2014, International </a:t>
            </a:r>
            <a:r>
              <a:rPr lang="cs-CZ" sz="1400" dirty="0" err="1">
                <a:latin typeface="+mn-lt"/>
              </a:rPr>
              <a:t>Instructors</a:t>
            </a:r>
            <a:r>
              <a:rPr lang="cs-CZ" sz="1400" dirty="0">
                <a:latin typeface="+mn-lt"/>
              </a:rPr>
              <a:t> </a:t>
            </a:r>
            <a:r>
              <a:rPr lang="cs-CZ" sz="1400" dirty="0" err="1">
                <a:latin typeface="+mn-lt"/>
              </a:rPr>
              <a:t>of</a:t>
            </a:r>
            <a:r>
              <a:rPr lang="cs-CZ" sz="1400" dirty="0">
                <a:latin typeface="+mn-lt"/>
              </a:rPr>
              <a:t> CzNTU </a:t>
            </a:r>
            <a:r>
              <a:rPr lang="cs-CZ" sz="1400" dirty="0" err="1">
                <a:latin typeface="+mn-lt"/>
              </a:rPr>
              <a:t>were</a:t>
            </a:r>
            <a:r>
              <a:rPr lang="cs-CZ" sz="1400" dirty="0">
                <a:latin typeface="+mn-lt"/>
              </a:rPr>
              <a:t> in </a:t>
            </a:r>
            <a:r>
              <a:rPr lang="cs-CZ" sz="1400" dirty="0" err="1">
                <a:latin typeface="+mn-lt"/>
              </a:rPr>
              <a:t>hurry</a:t>
            </a:r>
            <a:r>
              <a:rPr lang="cs-CZ" sz="1400" dirty="0">
                <a:latin typeface="+mn-lt"/>
              </a:rPr>
              <a:t> to do KUP </a:t>
            </a:r>
            <a:r>
              <a:rPr lang="cs-CZ" sz="1400" dirty="0" err="1">
                <a:latin typeface="+mn-lt"/>
              </a:rPr>
              <a:t>grading</a:t>
            </a:r>
            <a:r>
              <a:rPr lang="cs-CZ" sz="1400" dirty="0">
                <a:latin typeface="+mn-lt"/>
              </a:rPr>
              <a:t> in </a:t>
            </a:r>
            <a:r>
              <a:rPr lang="cs-CZ" sz="1400" dirty="0" err="1">
                <a:latin typeface="+mn-lt"/>
              </a:rPr>
              <a:t>schools</a:t>
            </a:r>
            <a:r>
              <a:rPr lang="cs-CZ" sz="1400" dirty="0">
                <a:latin typeface="+mn-lt"/>
              </a:rPr>
              <a:t> and </a:t>
            </a:r>
            <a:r>
              <a:rPr lang="cs-CZ" sz="1400" dirty="0" err="1">
                <a:latin typeface="+mn-lt"/>
              </a:rPr>
              <a:t>clubs</a:t>
            </a:r>
            <a:r>
              <a:rPr lang="cs-CZ" sz="1400" dirty="0">
                <a:latin typeface="+mn-lt"/>
              </a:rPr>
              <a:t> </a:t>
            </a:r>
            <a:r>
              <a:rPr lang="cs-CZ" sz="1400" dirty="0" err="1">
                <a:latin typeface="+mn-lt"/>
              </a:rPr>
              <a:t>of</a:t>
            </a:r>
            <a:r>
              <a:rPr lang="cs-CZ" sz="1400" dirty="0">
                <a:latin typeface="+mn-lt"/>
              </a:rPr>
              <a:t> CzNTU. </a:t>
            </a:r>
          </a:p>
          <a:p>
            <a:pPr algn="just">
              <a:defRPr/>
            </a:pPr>
            <a:r>
              <a:rPr lang="cs-CZ" sz="1400" dirty="0" err="1">
                <a:latin typeface="+mn-lt"/>
              </a:rPr>
              <a:t>After</a:t>
            </a:r>
            <a:r>
              <a:rPr lang="cs-CZ" sz="1400" dirty="0">
                <a:latin typeface="+mn-lt"/>
              </a:rPr>
              <a:t> a period </a:t>
            </a:r>
            <a:r>
              <a:rPr lang="cs-CZ" sz="1400" dirty="0" err="1">
                <a:latin typeface="+mn-lt"/>
              </a:rPr>
              <a:t>when</a:t>
            </a:r>
            <a:r>
              <a:rPr lang="cs-CZ" sz="1400" dirty="0">
                <a:latin typeface="+mn-lt"/>
              </a:rPr>
              <a:t> </a:t>
            </a:r>
            <a:r>
              <a:rPr lang="cs-CZ" sz="1400" dirty="0" err="1">
                <a:latin typeface="+mn-lt"/>
              </a:rPr>
              <a:t>students</a:t>
            </a:r>
            <a:r>
              <a:rPr lang="cs-CZ" sz="1400" dirty="0">
                <a:latin typeface="+mn-lt"/>
              </a:rPr>
              <a:t> </a:t>
            </a:r>
            <a:r>
              <a:rPr lang="cs-CZ" sz="1400" dirty="0" err="1">
                <a:latin typeface="+mn-lt"/>
              </a:rPr>
              <a:t>were</a:t>
            </a:r>
            <a:r>
              <a:rPr lang="cs-CZ" sz="1400" dirty="0">
                <a:latin typeface="+mn-lt"/>
              </a:rPr>
              <a:t> </a:t>
            </a:r>
            <a:r>
              <a:rPr lang="cs-CZ" sz="1400" dirty="0" err="1">
                <a:latin typeface="+mn-lt"/>
              </a:rPr>
              <a:t>hardworking</a:t>
            </a:r>
            <a:r>
              <a:rPr lang="cs-CZ" sz="1400" dirty="0">
                <a:latin typeface="+mn-lt"/>
              </a:rPr>
              <a:t> on </a:t>
            </a:r>
            <a:r>
              <a:rPr lang="cs-CZ" sz="1400" dirty="0" err="1">
                <a:latin typeface="+mn-lt"/>
              </a:rPr>
              <a:t>their</a:t>
            </a:r>
            <a:r>
              <a:rPr lang="cs-CZ" sz="1400" dirty="0">
                <a:latin typeface="+mn-lt"/>
              </a:rPr>
              <a:t>  Taekwon-Do </a:t>
            </a:r>
            <a:r>
              <a:rPr lang="cs-CZ" sz="1400" dirty="0" err="1">
                <a:latin typeface="+mn-lt"/>
              </a:rPr>
              <a:t>knowledge</a:t>
            </a:r>
            <a:r>
              <a:rPr lang="cs-CZ" sz="1400" dirty="0">
                <a:latin typeface="+mn-lt"/>
              </a:rPr>
              <a:t> and </a:t>
            </a:r>
            <a:r>
              <a:rPr lang="cs-CZ" sz="1400" dirty="0" err="1">
                <a:latin typeface="+mn-lt"/>
              </a:rPr>
              <a:t>skills</a:t>
            </a:r>
            <a:r>
              <a:rPr lang="cs-CZ" sz="1400" dirty="0">
                <a:latin typeface="+mn-lt"/>
              </a:rPr>
              <a:t>, </a:t>
            </a:r>
            <a:r>
              <a:rPr lang="cs-CZ" sz="1400" dirty="0" err="1">
                <a:latin typeface="+mn-lt"/>
              </a:rPr>
              <a:t>almost</a:t>
            </a:r>
            <a:r>
              <a:rPr lang="cs-CZ" sz="1400" dirty="0">
                <a:latin typeface="+mn-lt"/>
              </a:rPr>
              <a:t> </a:t>
            </a:r>
            <a:r>
              <a:rPr lang="cs-CZ" sz="1400" dirty="0" err="1">
                <a:latin typeface="+mn-lt"/>
              </a:rPr>
              <a:t>one</a:t>
            </a:r>
            <a:r>
              <a:rPr lang="cs-CZ" sz="1400" dirty="0">
                <a:latin typeface="+mn-lt"/>
              </a:rPr>
              <a:t> </a:t>
            </a:r>
            <a:r>
              <a:rPr lang="cs-CZ" sz="1400" dirty="0" err="1">
                <a:latin typeface="+mn-lt"/>
              </a:rPr>
              <a:t>hundred</a:t>
            </a:r>
            <a:r>
              <a:rPr lang="cs-CZ" sz="1400" dirty="0">
                <a:latin typeface="+mn-lt"/>
              </a:rPr>
              <a:t> </a:t>
            </a:r>
            <a:r>
              <a:rPr lang="cs-CZ" sz="1400" dirty="0" err="1">
                <a:latin typeface="+mn-lt"/>
              </a:rPr>
              <a:t>of</a:t>
            </a:r>
            <a:r>
              <a:rPr lang="cs-CZ" sz="1400" dirty="0">
                <a:latin typeface="+mn-lt"/>
              </a:rPr>
              <a:t> </a:t>
            </a:r>
            <a:r>
              <a:rPr lang="cs-CZ" sz="1400" dirty="0" err="1">
                <a:latin typeface="+mn-lt"/>
              </a:rPr>
              <a:t>students</a:t>
            </a:r>
            <a:r>
              <a:rPr lang="cs-CZ" sz="1400" dirty="0">
                <a:latin typeface="+mn-lt"/>
              </a:rPr>
              <a:t> </a:t>
            </a:r>
            <a:r>
              <a:rPr lang="cs-CZ" sz="1400" dirty="0" err="1">
                <a:latin typeface="+mn-lt"/>
              </a:rPr>
              <a:t>asked</a:t>
            </a:r>
            <a:r>
              <a:rPr lang="cs-CZ" sz="1400" dirty="0">
                <a:latin typeface="+mn-lt"/>
              </a:rPr>
              <a:t> </a:t>
            </a:r>
            <a:r>
              <a:rPr lang="cs-CZ" sz="1400" dirty="0" err="1">
                <a:latin typeface="+mn-lt"/>
              </a:rPr>
              <a:t>the</a:t>
            </a:r>
            <a:r>
              <a:rPr lang="cs-CZ" sz="1400" dirty="0">
                <a:latin typeface="+mn-lt"/>
              </a:rPr>
              <a:t> </a:t>
            </a:r>
            <a:r>
              <a:rPr lang="cs-CZ" sz="1400" dirty="0" err="1">
                <a:latin typeface="+mn-lt"/>
              </a:rPr>
              <a:t>Technical</a:t>
            </a:r>
            <a:r>
              <a:rPr lang="cs-CZ" sz="1400" dirty="0">
                <a:latin typeface="+mn-lt"/>
              </a:rPr>
              <a:t> </a:t>
            </a:r>
            <a:r>
              <a:rPr lang="cs-CZ" sz="1400" dirty="0" err="1">
                <a:latin typeface="+mn-lt"/>
              </a:rPr>
              <a:t>commitee</a:t>
            </a:r>
            <a:r>
              <a:rPr lang="cs-CZ" sz="1400" dirty="0">
                <a:latin typeface="+mn-lt"/>
              </a:rPr>
              <a:t> </a:t>
            </a:r>
            <a:r>
              <a:rPr lang="cs-CZ" sz="1400" dirty="0" err="1">
                <a:latin typeface="+mn-lt"/>
              </a:rPr>
              <a:t>of</a:t>
            </a:r>
            <a:r>
              <a:rPr lang="cs-CZ" sz="1400" dirty="0">
                <a:latin typeface="+mn-lt"/>
              </a:rPr>
              <a:t> CzNTU (via </a:t>
            </a:r>
            <a:r>
              <a:rPr lang="cs-CZ" sz="1400" dirty="0" err="1">
                <a:latin typeface="+mn-lt"/>
              </a:rPr>
              <a:t>their</a:t>
            </a:r>
            <a:r>
              <a:rPr lang="cs-CZ" sz="1400" dirty="0">
                <a:latin typeface="+mn-lt"/>
              </a:rPr>
              <a:t> </a:t>
            </a:r>
            <a:r>
              <a:rPr lang="cs-CZ" sz="1400" dirty="0" err="1">
                <a:latin typeface="+mn-lt"/>
              </a:rPr>
              <a:t>trainers</a:t>
            </a:r>
            <a:r>
              <a:rPr lang="cs-CZ" sz="1400" dirty="0">
                <a:latin typeface="+mn-lt"/>
              </a:rPr>
              <a:t>) for </a:t>
            </a:r>
            <a:r>
              <a:rPr lang="cs-CZ" sz="1400" dirty="0" err="1">
                <a:latin typeface="+mn-lt"/>
              </a:rPr>
              <a:t>grading</a:t>
            </a:r>
            <a:r>
              <a:rPr lang="cs-CZ" sz="1400" dirty="0">
                <a:latin typeface="+mn-lt"/>
              </a:rPr>
              <a:t>.</a:t>
            </a:r>
          </a:p>
          <a:p>
            <a:pPr algn="just">
              <a:defRPr/>
            </a:pPr>
            <a:r>
              <a:rPr lang="cs-CZ" sz="1400" dirty="0" err="1">
                <a:latin typeface="+mn-lt"/>
              </a:rPr>
              <a:t>The</a:t>
            </a:r>
            <a:r>
              <a:rPr lang="cs-CZ" sz="1400" dirty="0">
                <a:latin typeface="+mn-lt"/>
              </a:rPr>
              <a:t> </a:t>
            </a:r>
            <a:r>
              <a:rPr lang="cs-CZ" sz="1400" dirty="0" err="1">
                <a:latin typeface="+mn-lt"/>
              </a:rPr>
              <a:t>grading</a:t>
            </a:r>
            <a:r>
              <a:rPr lang="cs-CZ" sz="1400" dirty="0">
                <a:latin typeface="+mn-lt"/>
              </a:rPr>
              <a:t> </a:t>
            </a:r>
            <a:r>
              <a:rPr lang="cs-CZ" sz="1400" dirty="0" err="1">
                <a:latin typeface="+mn-lt"/>
              </a:rPr>
              <a:t>was</a:t>
            </a:r>
            <a:r>
              <a:rPr lang="cs-CZ" sz="1400" dirty="0">
                <a:latin typeface="+mn-lt"/>
              </a:rPr>
              <a:t> on </a:t>
            </a:r>
            <a:r>
              <a:rPr lang="cs-CZ" sz="1400" dirty="0" err="1">
                <a:latin typeface="+mn-lt"/>
              </a:rPr>
              <a:t>high</a:t>
            </a:r>
            <a:r>
              <a:rPr lang="cs-CZ" sz="1400" dirty="0">
                <a:latin typeface="+mn-lt"/>
              </a:rPr>
              <a:t> </a:t>
            </a:r>
            <a:r>
              <a:rPr lang="cs-CZ" sz="1400" dirty="0" err="1">
                <a:latin typeface="+mn-lt"/>
              </a:rPr>
              <a:t>quality</a:t>
            </a:r>
            <a:r>
              <a:rPr lang="cs-CZ" sz="1400" dirty="0">
                <a:latin typeface="+mn-lt"/>
              </a:rPr>
              <a:t> </a:t>
            </a:r>
            <a:r>
              <a:rPr lang="cs-CZ" sz="1400" dirty="0" err="1">
                <a:latin typeface="+mn-lt"/>
              </a:rPr>
              <a:t>level</a:t>
            </a:r>
            <a:r>
              <a:rPr lang="cs-CZ" sz="1400" dirty="0">
                <a:latin typeface="+mn-lt"/>
              </a:rPr>
              <a:t>. </a:t>
            </a:r>
            <a:r>
              <a:rPr lang="cs-CZ" sz="1400" dirty="0" err="1">
                <a:latin typeface="+mn-lt"/>
              </a:rPr>
              <a:t>This</a:t>
            </a:r>
            <a:r>
              <a:rPr lang="cs-CZ" sz="1400" dirty="0">
                <a:latin typeface="+mn-lt"/>
              </a:rPr>
              <a:t> </a:t>
            </a:r>
            <a:r>
              <a:rPr lang="cs-CZ" sz="1400" dirty="0" err="1">
                <a:latin typeface="+mn-lt"/>
              </a:rPr>
              <a:t>is</a:t>
            </a:r>
            <a:r>
              <a:rPr lang="cs-CZ" sz="1400" dirty="0">
                <a:latin typeface="+mn-lt"/>
              </a:rPr>
              <a:t> </a:t>
            </a:r>
            <a:r>
              <a:rPr lang="cs-CZ" sz="1400" dirty="0" err="1">
                <a:latin typeface="+mn-lt"/>
              </a:rPr>
              <a:t>the</a:t>
            </a:r>
            <a:r>
              <a:rPr lang="cs-CZ" sz="1400" dirty="0">
                <a:latin typeface="+mn-lt"/>
              </a:rPr>
              <a:t> sign </a:t>
            </a:r>
            <a:r>
              <a:rPr lang="cs-CZ" sz="1400" dirty="0" err="1">
                <a:latin typeface="+mn-lt"/>
              </a:rPr>
              <a:t>of</a:t>
            </a:r>
            <a:r>
              <a:rPr lang="cs-CZ" sz="1400" dirty="0">
                <a:latin typeface="+mn-lt"/>
              </a:rPr>
              <a:t> </a:t>
            </a:r>
            <a:r>
              <a:rPr lang="cs-CZ" sz="1400" dirty="0" err="1">
                <a:latin typeface="+mn-lt"/>
              </a:rPr>
              <a:t>their</a:t>
            </a:r>
            <a:r>
              <a:rPr lang="cs-CZ" sz="1400" dirty="0">
                <a:latin typeface="+mn-lt"/>
              </a:rPr>
              <a:t> </a:t>
            </a:r>
            <a:r>
              <a:rPr lang="cs-CZ" sz="1400" dirty="0" err="1">
                <a:latin typeface="+mn-lt"/>
              </a:rPr>
              <a:t>high</a:t>
            </a:r>
            <a:r>
              <a:rPr lang="cs-CZ" sz="1400" dirty="0">
                <a:latin typeface="+mn-lt"/>
              </a:rPr>
              <a:t>-standard </a:t>
            </a:r>
            <a:r>
              <a:rPr lang="cs-CZ" sz="1400" dirty="0" err="1">
                <a:latin typeface="+mn-lt"/>
              </a:rPr>
              <a:t>preparation</a:t>
            </a:r>
            <a:r>
              <a:rPr lang="cs-CZ" sz="1400" dirty="0">
                <a:latin typeface="+mn-lt"/>
              </a:rPr>
              <a:t>. As </a:t>
            </a:r>
            <a:r>
              <a:rPr lang="cs-CZ" sz="1400" dirty="0" err="1">
                <a:latin typeface="+mn-lt"/>
              </a:rPr>
              <a:t>well</a:t>
            </a:r>
            <a:r>
              <a:rPr lang="cs-CZ" sz="1400" dirty="0">
                <a:latin typeface="+mn-lt"/>
              </a:rPr>
              <a:t> </a:t>
            </a:r>
            <a:r>
              <a:rPr lang="cs-CZ" sz="1400" dirty="0" err="1">
                <a:latin typeface="+mn-lt"/>
              </a:rPr>
              <a:t>it</a:t>
            </a:r>
            <a:r>
              <a:rPr lang="cs-CZ" sz="1400" dirty="0">
                <a:latin typeface="+mn-lt"/>
              </a:rPr>
              <a:t> </a:t>
            </a:r>
            <a:r>
              <a:rPr lang="cs-CZ" sz="1400" dirty="0" err="1">
                <a:latin typeface="+mn-lt"/>
              </a:rPr>
              <a:t>is</a:t>
            </a:r>
            <a:r>
              <a:rPr lang="cs-CZ" sz="1400" dirty="0">
                <a:latin typeface="+mn-lt"/>
              </a:rPr>
              <a:t> a </a:t>
            </a:r>
            <a:r>
              <a:rPr lang="cs-CZ" sz="1400" dirty="0" err="1">
                <a:latin typeface="+mn-lt"/>
              </a:rPr>
              <a:t>certificate</a:t>
            </a:r>
            <a:r>
              <a:rPr lang="cs-CZ" sz="1400" dirty="0">
                <a:latin typeface="+mn-lt"/>
              </a:rPr>
              <a:t> for </a:t>
            </a:r>
            <a:r>
              <a:rPr lang="cs-CZ" sz="1400" dirty="0" err="1">
                <a:latin typeface="+mn-lt"/>
              </a:rPr>
              <a:t>their</a:t>
            </a:r>
            <a:r>
              <a:rPr lang="cs-CZ" sz="1400" dirty="0">
                <a:latin typeface="+mn-lt"/>
              </a:rPr>
              <a:t> </a:t>
            </a:r>
            <a:r>
              <a:rPr lang="cs-CZ" sz="1400" dirty="0" err="1">
                <a:latin typeface="+mn-lt"/>
              </a:rPr>
              <a:t>teachers</a:t>
            </a:r>
            <a:r>
              <a:rPr lang="cs-CZ" sz="1400" dirty="0">
                <a:latin typeface="+mn-lt"/>
              </a:rPr>
              <a:t> and </a:t>
            </a:r>
            <a:r>
              <a:rPr lang="cs-CZ" sz="1400" dirty="0" err="1">
                <a:latin typeface="+mn-lt"/>
              </a:rPr>
              <a:t>trainers</a:t>
            </a:r>
            <a:r>
              <a:rPr lang="cs-CZ" sz="1400" dirty="0">
                <a:latin typeface="+mn-lt"/>
              </a:rPr>
              <a:t>, </a:t>
            </a:r>
            <a:r>
              <a:rPr lang="cs-CZ" sz="1400" dirty="0" err="1">
                <a:latin typeface="+mn-lt"/>
              </a:rPr>
              <a:t>who</a:t>
            </a:r>
            <a:r>
              <a:rPr lang="cs-CZ" sz="1400" dirty="0">
                <a:latin typeface="+mn-lt"/>
              </a:rPr>
              <a:t> </a:t>
            </a:r>
            <a:r>
              <a:rPr lang="cs-CZ" sz="1400" dirty="0" err="1">
                <a:latin typeface="+mn-lt"/>
              </a:rPr>
              <a:t>did</a:t>
            </a:r>
            <a:r>
              <a:rPr lang="cs-CZ" sz="1400" dirty="0">
                <a:latin typeface="+mn-lt"/>
              </a:rPr>
              <a:t> </a:t>
            </a:r>
            <a:r>
              <a:rPr lang="cs-CZ" sz="1400" dirty="0" err="1">
                <a:latin typeface="+mn-lt"/>
              </a:rPr>
              <a:t>great</a:t>
            </a:r>
            <a:r>
              <a:rPr lang="cs-CZ" sz="1400" dirty="0">
                <a:latin typeface="+mn-lt"/>
              </a:rPr>
              <a:t> </a:t>
            </a:r>
            <a:r>
              <a:rPr lang="cs-CZ" sz="1400" dirty="0" err="1">
                <a:latin typeface="+mn-lt"/>
              </a:rPr>
              <a:t>work</a:t>
            </a:r>
            <a:r>
              <a:rPr lang="cs-CZ" sz="1400" dirty="0">
                <a:latin typeface="+mn-lt"/>
              </a:rPr>
              <a:t> </a:t>
            </a:r>
            <a:r>
              <a:rPr lang="cs-CZ" sz="1400" dirty="0" err="1">
                <a:latin typeface="+mn-lt"/>
              </a:rPr>
              <a:t>during</a:t>
            </a:r>
            <a:r>
              <a:rPr lang="cs-CZ" sz="1400" dirty="0">
                <a:latin typeface="+mn-lt"/>
              </a:rPr>
              <a:t> </a:t>
            </a:r>
            <a:r>
              <a:rPr lang="cs-CZ" sz="1400" dirty="0" err="1">
                <a:latin typeface="+mn-lt"/>
              </a:rPr>
              <a:t>preparation</a:t>
            </a:r>
            <a:r>
              <a:rPr lang="cs-CZ" sz="1400" dirty="0">
                <a:latin typeface="+mn-lt"/>
              </a:rPr>
              <a:t> </a:t>
            </a:r>
            <a:r>
              <a:rPr lang="cs-CZ" sz="1400" dirty="0" err="1">
                <a:latin typeface="+mn-lt"/>
              </a:rPr>
              <a:t>of</a:t>
            </a:r>
            <a:r>
              <a:rPr lang="cs-CZ" sz="1400" dirty="0">
                <a:latin typeface="+mn-lt"/>
              </a:rPr>
              <a:t> </a:t>
            </a:r>
            <a:r>
              <a:rPr lang="cs-CZ" sz="1400" dirty="0" err="1">
                <a:latin typeface="+mn-lt"/>
              </a:rPr>
              <a:t>new</a:t>
            </a:r>
            <a:r>
              <a:rPr lang="cs-CZ" sz="1400" dirty="0">
                <a:latin typeface="+mn-lt"/>
              </a:rPr>
              <a:t> </a:t>
            </a:r>
            <a:r>
              <a:rPr lang="cs-CZ" sz="1400" dirty="0" err="1">
                <a:latin typeface="+mn-lt"/>
              </a:rPr>
              <a:t>young</a:t>
            </a:r>
            <a:r>
              <a:rPr lang="cs-CZ" sz="1400" dirty="0">
                <a:latin typeface="+mn-lt"/>
              </a:rPr>
              <a:t> </a:t>
            </a:r>
            <a:r>
              <a:rPr lang="cs-CZ" sz="1400" dirty="0" err="1">
                <a:latin typeface="+mn-lt"/>
              </a:rPr>
              <a:t>generation</a:t>
            </a:r>
            <a:r>
              <a:rPr lang="cs-CZ" sz="1400" dirty="0">
                <a:latin typeface="+mn-lt"/>
              </a:rPr>
              <a:t>.</a:t>
            </a:r>
          </a:p>
          <a:p>
            <a:pPr algn="just">
              <a:defRPr/>
            </a:pPr>
            <a:r>
              <a:rPr lang="cs-CZ" sz="1400" dirty="0" err="1">
                <a:latin typeface="+mn-lt"/>
              </a:rPr>
              <a:t>Our</a:t>
            </a:r>
            <a:r>
              <a:rPr lang="cs-CZ" sz="1400" dirty="0">
                <a:latin typeface="+mn-lt"/>
              </a:rPr>
              <a:t> </a:t>
            </a:r>
            <a:r>
              <a:rPr lang="cs-CZ" sz="1400" dirty="0" err="1">
                <a:latin typeface="+mn-lt"/>
              </a:rPr>
              <a:t>biggest</a:t>
            </a:r>
            <a:r>
              <a:rPr lang="cs-CZ" sz="1400" dirty="0">
                <a:latin typeface="+mn-lt"/>
              </a:rPr>
              <a:t> </a:t>
            </a:r>
            <a:r>
              <a:rPr lang="cs-CZ" sz="1400" dirty="0" err="1">
                <a:latin typeface="+mn-lt"/>
              </a:rPr>
              <a:t>reward</a:t>
            </a:r>
            <a:r>
              <a:rPr lang="cs-CZ" sz="1400" dirty="0">
                <a:latin typeface="+mn-lt"/>
              </a:rPr>
              <a:t> </a:t>
            </a:r>
            <a:r>
              <a:rPr lang="cs-CZ" sz="1400" dirty="0" err="1">
                <a:latin typeface="+mn-lt"/>
              </a:rPr>
              <a:t>was</a:t>
            </a:r>
            <a:r>
              <a:rPr lang="cs-CZ" sz="1400" dirty="0">
                <a:latin typeface="+mn-lt"/>
              </a:rPr>
              <a:t> a </a:t>
            </a:r>
            <a:r>
              <a:rPr lang="cs-CZ" sz="1400" dirty="0" err="1">
                <a:latin typeface="+mn-lt"/>
              </a:rPr>
              <a:t>joy</a:t>
            </a:r>
            <a:r>
              <a:rPr lang="cs-CZ" sz="1400" dirty="0">
                <a:latin typeface="+mn-lt"/>
              </a:rPr>
              <a:t> in </a:t>
            </a:r>
            <a:r>
              <a:rPr lang="cs-CZ" sz="1400" dirty="0" err="1">
                <a:latin typeface="+mn-lt"/>
              </a:rPr>
              <a:t>childrens</a:t>
            </a:r>
            <a:r>
              <a:rPr lang="cs-CZ" sz="1400" dirty="0">
                <a:latin typeface="+mn-lt"/>
              </a:rPr>
              <a:t> </a:t>
            </a:r>
            <a:r>
              <a:rPr lang="cs-CZ" sz="1400" dirty="0" err="1">
                <a:latin typeface="+mn-lt"/>
              </a:rPr>
              <a:t>faces</a:t>
            </a:r>
            <a:r>
              <a:rPr lang="cs-CZ" sz="1400" dirty="0">
                <a:latin typeface="+mn-lt"/>
              </a:rPr>
              <a:t>, </a:t>
            </a:r>
            <a:r>
              <a:rPr lang="cs-CZ" sz="1400" dirty="0" err="1">
                <a:latin typeface="+mn-lt"/>
              </a:rPr>
              <a:t>when</a:t>
            </a:r>
            <a:r>
              <a:rPr lang="cs-CZ" sz="1400" dirty="0">
                <a:latin typeface="+mn-lt"/>
              </a:rPr>
              <a:t> </a:t>
            </a:r>
            <a:r>
              <a:rPr lang="cs-CZ" sz="1400" dirty="0" err="1">
                <a:latin typeface="+mn-lt"/>
              </a:rPr>
              <a:t>they</a:t>
            </a:r>
            <a:r>
              <a:rPr lang="cs-CZ" sz="1400" dirty="0">
                <a:latin typeface="+mn-lt"/>
              </a:rPr>
              <a:t> </a:t>
            </a:r>
            <a:r>
              <a:rPr lang="cs-CZ" sz="1400" dirty="0" err="1">
                <a:latin typeface="+mn-lt"/>
              </a:rPr>
              <a:t>showed</a:t>
            </a:r>
            <a:r>
              <a:rPr lang="cs-CZ" sz="1400" dirty="0">
                <a:latin typeface="+mn-lt"/>
              </a:rPr>
              <a:t> </a:t>
            </a:r>
            <a:r>
              <a:rPr lang="cs-CZ" sz="1400" dirty="0" err="1">
                <a:latin typeface="+mn-lt"/>
              </a:rPr>
              <a:t>their</a:t>
            </a:r>
            <a:r>
              <a:rPr lang="cs-CZ" sz="1400" dirty="0">
                <a:latin typeface="+mn-lt"/>
              </a:rPr>
              <a:t> </a:t>
            </a:r>
            <a:r>
              <a:rPr lang="cs-CZ" sz="1400" dirty="0" err="1">
                <a:latin typeface="+mn-lt"/>
              </a:rPr>
              <a:t>new</a:t>
            </a:r>
            <a:r>
              <a:rPr lang="cs-CZ" sz="1400" dirty="0">
                <a:latin typeface="+mn-lt"/>
              </a:rPr>
              <a:t> </a:t>
            </a:r>
            <a:r>
              <a:rPr lang="cs-CZ" sz="1400" dirty="0" err="1">
                <a:latin typeface="+mn-lt"/>
              </a:rPr>
              <a:t>certificates</a:t>
            </a:r>
            <a:r>
              <a:rPr lang="cs-CZ" sz="1400" dirty="0">
                <a:latin typeface="+mn-lt"/>
              </a:rPr>
              <a:t> and </a:t>
            </a:r>
            <a:r>
              <a:rPr lang="cs-CZ" sz="1400" dirty="0" err="1">
                <a:latin typeface="+mn-lt"/>
              </a:rPr>
              <a:t>new</a:t>
            </a:r>
            <a:r>
              <a:rPr lang="cs-CZ" sz="1400" dirty="0">
                <a:latin typeface="+mn-lt"/>
              </a:rPr>
              <a:t> </a:t>
            </a:r>
            <a:r>
              <a:rPr lang="cs-CZ" sz="1400" dirty="0" err="1">
                <a:latin typeface="+mn-lt"/>
              </a:rPr>
              <a:t>colour</a:t>
            </a:r>
            <a:r>
              <a:rPr lang="cs-CZ" sz="1400" dirty="0">
                <a:latin typeface="+mn-lt"/>
              </a:rPr>
              <a:t> </a:t>
            </a:r>
            <a:r>
              <a:rPr lang="cs-CZ" sz="1400" dirty="0" err="1">
                <a:latin typeface="+mn-lt"/>
              </a:rPr>
              <a:t>belts</a:t>
            </a:r>
            <a:r>
              <a:rPr lang="cs-CZ" sz="1400" dirty="0">
                <a:latin typeface="+mn-lt"/>
              </a:rPr>
              <a:t> to </a:t>
            </a:r>
            <a:r>
              <a:rPr lang="cs-CZ" sz="1400" dirty="0" err="1">
                <a:latin typeface="+mn-lt"/>
              </a:rPr>
              <a:t>their</a:t>
            </a:r>
            <a:r>
              <a:rPr lang="cs-CZ" sz="1400" dirty="0">
                <a:latin typeface="+mn-lt"/>
              </a:rPr>
              <a:t> </a:t>
            </a:r>
            <a:r>
              <a:rPr lang="cs-CZ" sz="1400" dirty="0" err="1">
                <a:latin typeface="+mn-lt"/>
              </a:rPr>
              <a:t>parents</a:t>
            </a:r>
            <a:r>
              <a:rPr lang="cs-CZ" sz="1400" dirty="0">
                <a:latin typeface="+mn-lt"/>
              </a:rPr>
              <a:t> and </a:t>
            </a:r>
            <a:r>
              <a:rPr lang="cs-CZ" sz="1400" dirty="0" err="1">
                <a:latin typeface="+mn-lt"/>
              </a:rPr>
              <a:t>brothers</a:t>
            </a:r>
            <a:r>
              <a:rPr lang="cs-CZ" sz="1400" dirty="0">
                <a:latin typeface="+mn-lt"/>
              </a:rPr>
              <a:t> – </a:t>
            </a:r>
            <a:r>
              <a:rPr lang="cs-CZ" sz="1400" dirty="0" err="1">
                <a:latin typeface="+mn-lt"/>
              </a:rPr>
              <a:t>they</a:t>
            </a:r>
            <a:r>
              <a:rPr lang="cs-CZ" sz="1400" dirty="0">
                <a:latin typeface="+mn-lt"/>
              </a:rPr>
              <a:t> </a:t>
            </a:r>
            <a:r>
              <a:rPr lang="cs-CZ" sz="1400" dirty="0" err="1">
                <a:latin typeface="+mn-lt"/>
              </a:rPr>
              <a:t>were</a:t>
            </a:r>
            <a:r>
              <a:rPr lang="cs-CZ" sz="1400" dirty="0">
                <a:latin typeface="+mn-lt"/>
              </a:rPr>
              <a:t> very </a:t>
            </a:r>
            <a:r>
              <a:rPr lang="cs-CZ" sz="1400" dirty="0" err="1">
                <a:latin typeface="+mn-lt"/>
              </a:rPr>
              <a:t>pride</a:t>
            </a:r>
            <a:r>
              <a:rPr lang="cs-CZ" sz="1400" dirty="0">
                <a:latin typeface="+mn-lt"/>
              </a:rPr>
              <a:t> on </a:t>
            </a:r>
            <a:r>
              <a:rPr lang="cs-CZ" sz="1400" dirty="0" err="1">
                <a:latin typeface="+mn-lt"/>
              </a:rPr>
              <a:t>it</a:t>
            </a:r>
            <a:r>
              <a:rPr lang="cs-CZ" sz="1400" dirty="0">
                <a:latin typeface="+mn-lt"/>
              </a:rPr>
              <a:t>.</a:t>
            </a:r>
          </a:p>
          <a:p>
            <a:pPr algn="just">
              <a:defRPr/>
            </a:pPr>
            <a:r>
              <a:rPr lang="cs-CZ" sz="1400" dirty="0" err="1">
                <a:latin typeface="+mn-lt"/>
              </a:rPr>
              <a:t>Next</a:t>
            </a:r>
            <a:r>
              <a:rPr lang="cs-CZ" sz="1400" dirty="0">
                <a:latin typeface="+mn-lt"/>
              </a:rPr>
              <a:t> </a:t>
            </a:r>
            <a:r>
              <a:rPr lang="cs-CZ" sz="1400" dirty="0" err="1">
                <a:latin typeface="+mn-lt"/>
              </a:rPr>
              <a:t>grading</a:t>
            </a:r>
            <a:r>
              <a:rPr lang="cs-CZ" sz="1400" dirty="0">
                <a:latin typeface="+mn-lt"/>
              </a:rPr>
              <a:t> </a:t>
            </a:r>
            <a:r>
              <a:rPr lang="cs-CZ" sz="1400" dirty="0" err="1">
                <a:latin typeface="+mn-lt"/>
              </a:rPr>
              <a:t>is</a:t>
            </a:r>
            <a:r>
              <a:rPr lang="cs-CZ" sz="1400" dirty="0">
                <a:latin typeface="+mn-lt"/>
              </a:rPr>
              <a:t> </a:t>
            </a:r>
            <a:r>
              <a:rPr lang="cs-CZ" sz="1400" dirty="0" err="1">
                <a:latin typeface="+mn-lt"/>
              </a:rPr>
              <a:t>scheduled</a:t>
            </a:r>
            <a:r>
              <a:rPr lang="cs-CZ" sz="1400" dirty="0">
                <a:latin typeface="+mn-lt"/>
              </a:rPr>
              <a:t> </a:t>
            </a:r>
            <a:r>
              <a:rPr lang="cs-CZ" sz="1400" dirty="0" err="1">
                <a:latin typeface="+mn-lt"/>
              </a:rPr>
              <a:t>at</a:t>
            </a:r>
            <a:r>
              <a:rPr lang="cs-CZ" sz="1400" dirty="0">
                <a:latin typeface="+mn-lt"/>
              </a:rPr>
              <a:t> </a:t>
            </a:r>
            <a:r>
              <a:rPr lang="cs-CZ" sz="1400" dirty="0" err="1">
                <a:latin typeface="+mn-lt"/>
              </a:rPr>
              <a:t>the</a:t>
            </a:r>
            <a:r>
              <a:rPr lang="cs-CZ" sz="1400" dirty="0">
                <a:latin typeface="+mn-lt"/>
              </a:rPr>
              <a:t> end </a:t>
            </a:r>
            <a:r>
              <a:rPr lang="cs-CZ" sz="1400" dirty="0" err="1">
                <a:latin typeface="+mn-lt"/>
              </a:rPr>
              <a:t>of</a:t>
            </a:r>
            <a:r>
              <a:rPr lang="cs-CZ" sz="1400" dirty="0">
                <a:latin typeface="+mn-lt"/>
              </a:rPr>
              <a:t> </a:t>
            </a:r>
            <a:r>
              <a:rPr lang="cs-CZ" sz="1400" dirty="0" err="1">
                <a:latin typeface="+mn-lt"/>
              </a:rPr>
              <a:t>season</a:t>
            </a:r>
            <a:r>
              <a:rPr lang="cs-CZ" sz="1400" dirty="0">
                <a:latin typeface="+mn-lt"/>
              </a:rPr>
              <a:t> – June 2015.</a:t>
            </a:r>
          </a:p>
        </p:txBody>
      </p:sp>
      <p:pic>
        <p:nvPicPr>
          <p:cNvPr id="29700" name="Obrázek 1"/>
          <p:cNvPicPr>
            <a:picLocks noChangeAspect="1"/>
          </p:cNvPicPr>
          <p:nvPr/>
        </p:nvPicPr>
        <p:blipFill>
          <a:blip r:embed="rId3"/>
          <a:srcRect/>
          <a:stretch>
            <a:fillRect/>
          </a:stretch>
        </p:blipFill>
        <p:spPr bwMode="auto">
          <a:xfrm>
            <a:off x="439738" y="312738"/>
            <a:ext cx="1316037" cy="1050925"/>
          </a:xfrm>
          <a:prstGeom prst="rect">
            <a:avLst/>
          </a:prstGeom>
          <a:noFill/>
          <a:ln w="9525">
            <a:noFill/>
            <a:miter lim="800000"/>
            <a:headEnd/>
            <a:tailEnd/>
          </a:ln>
        </p:spPr>
      </p:pic>
      <p:pic>
        <p:nvPicPr>
          <p:cNvPr id="29701" name="Picture 2" descr="http://www.nezkrotny.cz/images/thumbnails/images/ezkrotny%20zk.%202014-750x349.jpg"/>
          <p:cNvPicPr>
            <a:picLocks noChangeAspect="1" noChangeArrowheads="1"/>
          </p:cNvPicPr>
          <p:nvPr/>
        </p:nvPicPr>
        <p:blipFill>
          <a:blip r:embed="rId4"/>
          <a:srcRect/>
          <a:stretch>
            <a:fillRect/>
          </a:stretch>
        </p:blipFill>
        <p:spPr bwMode="auto">
          <a:xfrm>
            <a:off x="439738" y="2487613"/>
            <a:ext cx="6080125" cy="2828925"/>
          </a:xfrm>
          <a:prstGeom prst="rect">
            <a:avLst/>
          </a:prstGeom>
          <a:noFill/>
          <a:ln w="9525">
            <a:noFill/>
            <a:miter lim="800000"/>
            <a:headEnd/>
            <a:tailEnd/>
          </a:ln>
        </p:spPr>
      </p:pic>
      <p:sp>
        <p:nvSpPr>
          <p:cNvPr id="11" name="TextovéPole 10"/>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sp>
        <p:nvSpPr>
          <p:cNvPr id="29703" name="Obdélník 6"/>
          <p:cNvSpPr>
            <a:spLocks noChangeArrowheads="1"/>
          </p:cNvSpPr>
          <p:nvPr/>
        </p:nvSpPr>
        <p:spPr bwMode="auto">
          <a:xfrm>
            <a:off x="2605088" y="625475"/>
            <a:ext cx="1966912" cy="368300"/>
          </a:xfrm>
          <a:prstGeom prst="rect">
            <a:avLst/>
          </a:prstGeom>
          <a:noFill/>
          <a:ln w="9525">
            <a:noFill/>
            <a:miter lim="800000"/>
            <a:headEnd/>
            <a:tailEnd/>
          </a:ln>
        </p:spPr>
        <p:txBody>
          <a:bodyPr wrap="none">
            <a:spAutoFit/>
          </a:bodyPr>
          <a:lstStyle/>
          <a:p>
            <a:r>
              <a:rPr lang="cs-CZ"/>
              <a:t>December - 2014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30722" name="Nadpis 1"/>
          <p:cNvSpPr txBox="1">
            <a:spLocks/>
          </p:cNvSpPr>
          <p:nvPr/>
        </p:nvSpPr>
        <p:spPr bwMode="auto">
          <a:xfrm>
            <a:off x="587375" y="1174750"/>
            <a:ext cx="5349875" cy="615950"/>
          </a:xfrm>
          <a:prstGeom prst="rect">
            <a:avLst/>
          </a:prstGeom>
          <a:noFill/>
          <a:ln w="9525">
            <a:noFill/>
            <a:miter lim="800000"/>
            <a:headEnd/>
            <a:tailEnd/>
          </a:ln>
        </p:spPr>
        <p:txBody>
          <a:bodyPr anchor="b"/>
          <a:lstStyle/>
          <a:p>
            <a:pPr algn="ctr" defTabSz="685800">
              <a:lnSpc>
                <a:spcPct val="90000"/>
              </a:lnSpc>
            </a:pPr>
            <a:r>
              <a:rPr lang="cs-CZ" sz="2000"/>
              <a:t>New project of CzNTU </a:t>
            </a:r>
          </a:p>
          <a:p>
            <a:pPr algn="ctr" defTabSz="685800">
              <a:lnSpc>
                <a:spcPct val="90000"/>
              </a:lnSpc>
            </a:pPr>
            <a:r>
              <a:rPr lang="cs-CZ" sz="2000"/>
              <a:t>Competitions for competitors-beginners</a:t>
            </a:r>
          </a:p>
          <a:p>
            <a:pPr algn="ctr" defTabSz="685800">
              <a:lnSpc>
                <a:spcPct val="90000"/>
              </a:lnSpc>
            </a:pPr>
            <a:endParaRPr lang="cs-CZ" sz="500"/>
          </a:p>
        </p:txBody>
      </p:sp>
      <p:sp>
        <p:nvSpPr>
          <p:cNvPr id="18435" name="TextovéPole 8"/>
          <p:cNvSpPr txBox="1">
            <a:spLocks noChangeArrowheads="1"/>
          </p:cNvSpPr>
          <p:nvPr/>
        </p:nvSpPr>
        <p:spPr bwMode="auto">
          <a:xfrm>
            <a:off x="439738" y="4062413"/>
            <a:ext cx="6008687" cy="2892425"/>
          </a:xfrm>
          <a:prstGeom prst="rect">
            <a:avLst/>
          </a:prstGeom>
          <a:noFill/>
          <a:ln w="9525">
            <a:noFill/>
            <a:miter lim="800000"/>
            <a:headEnd/>
            <a:tailEnd/>
          </a:ln>
        </p:spPr>
        <p:txBody>
          <a:bodyPr>
            <a:spAutoFit/>
          </a:bodyPr>
          <a:lstStyle/>
          <a:p>
            <a:pPr algn="just">
              <a:defRPr/>
            </a:pPr>
            <a:r>
              <a:rPr lang="cs-CZ" sz="1400" dirty="0">
                <a:latin typeface="+mn-lt"/>
              </a:rPr>
              <a:t>In </a:t>
            </a:r>
            <a:r>
              <a:rPr lang="cs-CZ" sz="1400" dirty="0" err="1">
                <a:latin typeface="+mn-lt"/>
              </a:rPr>
              <a:t>November</a:t>
            </a:r>
            <a:r>
              <a:rPr lang="cs-CZ" sz="1400" dirty="0">
                <a:latin typeface="+mn-lt"/>
              </a:rPr>
              <a:t> and </a:t>
            </a:r>
            <a:r>
              <a:rPr lang="cs-CZ" sz="1400" dirty="0" err="1">
                <a:latin typeface="+mn-lt"/>
              </a:rPr>
              <a:t>December</a:t>
            </a:r>
            <a:r>
              <a:rPr lang="cs-CZ" sz="1400" dirty="0">
                <a:latin typeface="+mn-lt"/>
              </a:rPr>
              <a:t> 2014 </a:t>
            </a:r>
            <a:r>
              <a:rPr lang="cs-CZ" sz="1400" dirty="0" err="1">
                <a:latin typeface="+mn-lt"/>
              </a:rPr>
              <a:t>were</a:t>
            </a:r>
            <a:r>
              <a:rPr lang="cs-CZ" sz="1400" dirty="0">
                <a:latin typeface="+mn-lt"/>
              </a:rPr>
              <a:t> </a:t>
            </a:r>
            <a:r>
              <a:rPr lang="cs-CZ" sz="1400" dirty="0" err="1">
                <a:latin typeface="+mn-lt"/>
              </a:rPr>
              <a:t>held</a:t>
            </a:r>
            <a:r>
              <a:rPr lang="cs-CZ" sz="1400" dirty="0">
                <a:latin typeface="+mn-lt"/>
              </a:rPr>
              <a:t>  </a:t>
            </a:r>
            <a:r>
              <a:rPr lang="cs-CZ" sz="1400" dirty="0" err="1">
                <a:latin typeface="+mn-lt"/>
              </a:rPr>
              <a:t>some</a:t>
            </a:r>
            <a:r>
              <a:rPr lang="cs-CZ" sz="1400" dirty="0">
                <a:latin typeface="+mn-lt"/>
              </a:rPr>
              <a:t> </a:t>
            </a:r>
            <a:r>
              <a:rPr lang="cs-CZ" sz="1400" dirty="0" err="1">
                <a:latin typeface="+mn-lt"/>
              </a:rPr>
              <a:t>competitions</a:t>
            </a:r>
            <a:r>
              <a:rPr lang="cs-CZ" sz="1400" dirty="0">
                <a:latin typeface="+mn-lt"/>
              </a:rPr>
              <a:t> for </a:t>
            </a:r>
            <a:r>
              <a:rPr lang="cs-CZ" sz="1400" dirty="0" err="1">
                <a:latin typeface="+mn-lt"/>
              </a:rPr>
              <a:t>competitors-beginners</a:t>
            </a:r>
            <a:r>
              <a:rPr lang="cs-CZ" sz="1400" dirty="0">
                <a:latin typeface="+mn-lt"/>
              </a:rPr>
              <a:t>. </a:t>
            </a:r>
            <a:r>
              <a:rPr lang="cs-CZ" sz="1400" dirty="0" err="1">
                <a:latin typeface="+mn-lt"/>
              </a:rPr>
              <a:t>While</a:t>
            </a:r>
            <a:r>
              <a:rPr lang="cs-CZ" sz="1400" dirty="0">
                <a:latin typeface="+mn-lt"/>
              </a:rPr>
              <a:t> </a:t>
            </a:r>
            <a:r>
              <a:rPr lang="cs-CZ" sz="1400" dirty="0" err="1">
                <a:latin typeface="+mn-lt"/>
              </a:rPr>
              <a:t>older</a:t>
            </a:r>
            <a:r>
              <a:rPr lang="cs-CZ" sz="1400" dirty="0">
                <a:latin typeface="+mn-lt"/>
              </a:rPr>
              <a:t> </a:t>
            </a:r>
            <a:r>
              <a:rPr lang="cs-CZ" sz="1400" dirty="0" err="1">
                <a:latin typeface="+mn-lt"/>
              </a:rPr>
              <a:t>experienced</a:t>
            </a:r>
            <a:r>
              <a:rPr lang="cs-CZ" sz="1400" dirty="0">
                <a:latin typeface="+mn-lt"/>
              </a:rPr>
              <a:t> </a:t>
            </a:r>
            <a:r>
              <a:rPr lang="cs-CZ" sz="1400" dirty="0" err="1">
                <a:latin typeface="+mn-lt"/>
              </a:rPr>
              <a:t>competitors</a:t>
            </a:r>
            <a:r>
              <a:rPr lang="cs-CZ" sz="1400" dirty="0">
                <a:latin typeface="+mn-lt"/>
              </a:rPr>
              <a:t> </a:t>
            </a:r>
            <a:r>
              <a:rPr lang="cs-CZ" sz="1400" dirty="0" err="1">
                <a:latin typeface="+mn-lt"/>
              </a:rPr>
              <a:t>collect</a:t>
            </a:r>
            <a:r>
              <a:rPr lang="cs-CZ" sz="1400" dirty="0">
                <a:latin typeface="+mn-lt"/>
              </a:rPr>
              <a:t> </a:t>
            </a:r>
            <a:r>
              <a:rPr lang="cs-CZ" sz="1400" dirty="0" err="1">
                <a:latin typeface="+mn-lt"/>
              </a:rPr>
              <a:t>medalls</a:t>
            </a:r>
            <a:r>
              <a:rPr lang="cs-CZ" sz="1400" dirty="0">
                <a:latin typeface="+mn-lt"/>
              </a:rPr>
              <a:t> and </a:t>
            </a:r>
            <a:r>
              <a:rPr lang="cs-CZ" sz="1400" dirty="0" err="1">
                <a:latin typeface="+mn-lt"/>
              </a:rPr>
              <a:t>experiences</a:t>
            </a:r>
            <a:r>
              <a:rPr lang="cs-CZ" sz="1400" dirty="0">
                <a:latin typeface="+mn-lt"/>
              </a:rPr>
              <a:t> in </a:t>
            </a:r>
            <a:r>
              <a:rPr lang="cs-CZ" sz="1400" dirty="0" err="1">
                <a:latin typeface="+mn-lt"/>
              </a:rPr>
              <a:t>national</a:t>
            </a:r>
            <a:r>
              <a:rPr lang="cs-CZ" sz="1400" dirty="0">
                <a:latin typeface="+mn-lt"/>
              </a:rPr>
              <a:t> </a:t>
            </a:r>
            <a:r>
              <a:rPr lang="cs-CZ" sz="1400" dirty="0" err="1">
                <a:latin typeface="+mn-lt"/>
              </a:rPr>
              <a:t>competitions</a:t>
            </a:r>
            <a:r>
              <a:rPr lang="cs-CZ" sz="1400" dirty="0">
                <a:latin typeface="+mn-lt"/>
              </a:rPr>
              <a:t>, </a:t>
            </a:r>
            <a:r>
              <a:rPr lang="cs-CZ" sz="1400" dirty="0" err="1">
                <a:latin typeface="+mn-lt"/>
              </a:rPr>
              <a:t>young</a:t>
            </a:r>
            <a:r>
              <a:rPr lang="cs-CZ" sz="1400" dirty="0">
                <a:latin typeface="+mn-lt"/>
              </a:rPr>
              <a:t> and </a:t>
            </a:r>
            <a:r>
              <a:rPr lang="cs-CZ" sz="1400" dirty="0" err="1">
                <a:latin typeface="+mn-lt"/>
              </a:rPr>
              <a:t>beginners</a:t>
            </a:r>
            <a:r>
              <a:rPr lang="cs-CZ" sz="1400" dirty="0">
                <a:latin typeface="+mn-lt"/>
              </a:rPr>
              <a:t> are </a:t>
            </a:r>
            <a:r>
              <a:rPr lang="cs-CZ" sz="1400" dirty="0" err="1">
                <a:latin typeface="+mn-lt"/>
              </a:rPr>
              <a:t>sometiones</a:t>
            </a:r>
            <a:r>
              <a:rPr lang="cs-CZ" sz="1400" dirty="0">
                <a:latin typeface="+mn-lt"/>
              </a:rPr>
              <a:t> </a:t>
            </a:r>
            <a:r>
              <a:rPr lang="cs-CZ" sz="1400" dirty="0" err="1">
                <a:latin typeface="+mn-lt"/>
              </a:rPr>
              <a:t>afraid</a:t>
            </a:r>
            <a:r>
              <a:rPr lang="cs-CZ" sz="1400" dirty="0">
                <a:latin typeface="+mn-lt"/>
              </a:rPr>
              <a:t> </a:t>
            </a:r>
            <a:r>
              <a:rPr lang="cs-CZ" sz="1400" dirty="0" err="1">
                <a:latin typeface="+mn-lt"/>
              </a:rPr>
              <a:t>of</a:t>
            </a:r>
            <a:r>
              <a:rPr lang="cs-CZ" sz="1400" dirty="0">
                <a:latin typeface="+mn-lt"/>
              </a:rPr>
              <a:t> </a:t>
            </a:r>
            <a:r>
              <a:rPr lang="cs-CZ" sz="1400" dirty="0" err="1">
                <a:latin typeface="+mn-lt"/>
              </a:rPr>
              <a:t>entering</a:t>
            </a:r>
            <a:r>
              <a:rPr lang="cs-CZ" sz="1400" dirty="0">
                <a:latin typeface="+mn-lt"/>
              </a:rPr>
              <a:t> to tatami and do </a:t>
            </a:r>
            <a:r>
              <a:rPr lang="cs-CZ" sz="1400" dirty="0" err="1">
                <a:latin typeface="+mn-lt"/>
              </a:rPr>
              <a:t>sparrings</a:t>
            </a:r>
            <a:r>
              <a:rPr lang="cs-CZ" sz="1400" dirty="0">
                <a:latin typeface="+mn-lt"/>
              </a:rPr>
              <a:t>. </a:t>
            </a:r>
            <a:r>
              <a:rPr lang="cs-CZ" sz="1400" dirty="0" err="1">
                <a:latin typeface="+mn-lt"/>
              </a:rPr>
              <a:t>It</a:t>
            </a:r>
            <a:r>
              <a:rPr lang="cs-CZ" sz="1400" dirty="0">
                <a:latin typeface="+mn-lt"/>
              </a:rPr>
              <a:t> </a:t>
            </a:r>
            <a:r>
              <a:rPr lang="cs-CZ" sz="1400" dirty="0" err="1">
                <a:latin typeface="+mn-lt"/>
              </a:rPr>
              <a:t>is</a:t>
            </a:r>
            <a:r>
              <a:rPr lang="cs-CZ" sz="1400" dirty="0">
                <a:latin typeface="+mn-lt"/>
              </a:rPr>
              <a:t> </a:t>
            </a:r>
            <a:r>
              <a:rPr lang="cs-CZ" sz="1400" dirty="0" err="1">
                <a:latin typeface="+mn-lt"/>
              </a:rPr>
              <a:t>nothing</a:t>
            </a:r>
            <a:r>
              <a:rPr lang="cs-CZ" sz="1400" dirty="0">
                <a:latin typeface="+mn-lt"/>
              </a:rPr>
              <a:t> </a:t>
            </a:r>
            <a:r>
              <a:rPr lang="cs-CZ" sz="1400" dirty="0" err="1">
                <a:latin typeface="+mn-lt"/>
              </a:rPr>
              <a:t>strange</a:t>
            </a:r>
            <a:r>
              <a:rPr lang="cs-CZ" sz="1400" dirty="0">
                <a:latin typeface="+mn-lt"/>
              </a:rPr>
              <a:t> </a:t>
            </a:r>
            <a:r>
              <a:rPr lang="cs-CZ" sz="1400" dirty="0" err="1">
                <a:latin typeface="+mn-lt"/>
              </a:rPr>
              <a:t>that</a:t>
            </a:r>
            <a:r>
              <a:rPr lang="cs-CZ" sz="1400" dirty="0">
                <a:latin typeface="+mn-lt"/>
              </a:rPr>
              <a:t> </a:t>
            </a:r>
            <a:r>
              <a:rPr lang="cs-CZ" sz="1400" dirty="0" err="1">
                <a:latin typeface="+mn-lt"/>
              </a:rPr>
              <a:t>parents</a:t>
            </a:r>
            <a:r>
              <a:rPr lang="cs-CZ" sz="1400" dirty="0">
                <a:latin typeface="+mn-lt"/>
              </a:rPr>
              <a:t> are more </a:t>
            </a:r>
            <a:r>
              <a:rPr lang="cs-CZ" sz="1400" dirty="0" err="1">
                <a:latin typeface="+mn-lt"/>
              </a:rPr>
              <a:t>afraid</a:t>
            </a:r>
            <a:r>
              <a:rPr lang="cs-CZ" sz="1400" dirty="0">
                <a:latin typeface="+mn-lt"/>
              </a:rPr>
              <a:t> </a:t>
            </a:r>
            <a:r>
              <a:rPr lang="cs-CZ" sz="1400" dirty="0" err="1">
                <a:latin typeface="+mn-lt"/>
              </a:rPr>
              <a:t>then</a:t>
            </a:r>
            <a:r>
              <a:rPr lang="cs-CZ" sz="1400" dirty="0">
                <a:latin typeface="+mn-lt"/>
              </a:rPr>
              <a:t> </a:t>
            </a:r>
            <a:r>
              <a:rPr lang="cs-CZ" sz="1400" dirty="0" err="1">
                <a:latin typeface="+mn-lt"/>
              </a:rPr>
              <a:t>young</a:t>
            </a:r>
            <a:r>
              <a:rPr lang="cs-CZ" sz="1400" dirty="0">
                <a:latin typeface="+mn-lt"/>
              </a:rPr>
              <a:t> </a:t>
            </a:r>
            <a:r>
              <a:rPr lang="cs-CZ" sz="1400" dirty="0" err="1">
                <a:latin typeface="+mn-lt"/>
              </a:rPr>
              <a:t>competitors</a:t>
            </a:r>
            <a:r>
              <a:rPr lang="cs-CZ" sz="1400" dirty="0">
                <a:latin typeface="+mn-lt"/>
              </a:rPr>
              <a:t> and </a:t>
            </a:r>
            <a:r>
              <a:rPr lang="cs-CZ" sz="1400" dirty="0" err="1">
                <a:latin typeface="+mn-lt"/>
              </a:rPr>
              <a:t>they</a:t>
            </a:r>
            <a:r>
              <a:rPr lang="cs-CZ" sz="1400" dirty="0">
                <a:latin typeface="+mn-lt"/>
              </a:rPr>
              <a:t> do not </a:t>
            </a:r>
            <a:r>
              <a:rPr lang="cs-CZ" sz="1400" dirty="0" err="1">
                <a:latin typeface="+mn-lt"/>
              </a:rPr>
              <a:t>want</a:t>
            </a:r>
            <a:r>
              <a:rPr lang="cs-CZ" sz="1400" dirty="0">
                <a:latin typeface="+mn-lt"/>
              </a:rPr>
              <a:t> to </a:t>
            </a:r>
            <a:r>
              <a:rPr lang="cs-CZ" sz="1400" dirty="0" err="1">
                <a:latin typeface="+mn-lt"/>
              </a:rPr>
              <a:t>allowed</a:t>
            </a:r>
            <a:r>
              <a:rPr lang="cs-CZ" sz="1400" dirty="0">
                <a:latin typeface="+mn-lt"/>
              </a:rPr>
              <a:t> </a:t>
            </a:r>
            <a:r>
              <a:rPr lang="cs-CZ" sz="1400" dirty="0" err="1">
                <a:latin typeface="+mn-lt"/>
              </a:rPr>
              <a:t>children</a:t>
            </a:r>
            <a:r>
              <a:rPr lang="cs-CZ" sz="1400" dirty="0">
                <a:latin typeface="+mn-lt"/>
              </a:rPr>
              <a:t> to </a:t>
            </a:r>
            <a:r>
              <a:rPr lang="cs-CZ" sz="1400" dirty="0" err="1">
                <a:latin typeface="+mn-lt"/>
              </a:rPr>
              <a:t>participate</a:t>
            </a:r>
            <a:r>
              <a:rPr lang="cs-CZ" sz="1400" dirty="0">
                <a:latin typeface="+mn-lt"/>
              </a:rPr>
              <a:t> on </a:t>
            </a:r>
            <a:r>
              <a:rPr lang="cs-CZ" sz="1400" dirty="0" err="1">
                <a:latin typeface="+mn-lt"/>
              </a:rPr>
              <a:t>competitions</a:t>
            </a:r>
            <a:r>
              <a:rPr lang="cs-CZ" sz="1400" dirty="0">
                <a:latin typeface="+mn-lt"/>
              </a:rPr>
              <a:t>. In Czech Republic 70 % </a:t>
            </a:r>
            <a:r>
              <a:rPr lang="cs-CZ" sz="1400" dirty="0" err="1">
                <a:latin typeface="+mn-lt"/>
              </a:rPr>
              <a:t>of</a:t>
            </a:r>
            <a:r>
              <a:rPr lang="cs-CZ" sz="1400" dirty="0">
                <a:latin typeface="+mn-lt"/>
              </a:rPr>
              <a:t> </a:t>
            </a:r>
            <a:r>
              <a:rPr lang="cs-CZ" sz="1400" dirty="0" err="1">
                <a:latin typeface="+mn-lt"/>
              </a:rPr>
              <a:t>students</a:t>
            </a:r>
            <a:r>
              <a:rPr lang="cs-CZ" sz="1400" dirty="0">
                <a:latin typeface="+mn-lt"/>
              </a:rPr>
              <a:t> do not </a:t>
            </a:r>
            <a:r>
              <a:rPr lang="cs-CZ" sz="1400" dirty="0" err="1">
                <a:latin typeface="+mn-lt"/>
              </a:rPr>
              <a:t>participate</a:t>
            </a:r>
            <a:r>
              <a:rPr lang="cs-CZ" sz="1400" dirty="0">
                <a:latin typeface="+mn-lt"/>
              </a:rPr>
              <a:t> on </a:t>
            </a:r>
            <a:r>
              <a:rPr lang="cs-CZ" sz="1400" dirty="0" err="1">
                <a:latin typeface="+mn-lt"/>
              </a:rPr>
              <a:t>competitions</a:t>
            </a:r>
            <a:r>
              <a:rPr lang="cs-CZ" sz="1400" dirty="0">
                <a:latin typeface="+mn-lt"/>
              </a:rPr>
              <a:t>. To </a:t>
            </a:r>
            <a:r>
              <a:rPr lang="cs-CZ" sz="1400" dirty="0" err="1">
                <a:latin typeface="+mn-lt"/>
              </a:rPr>
              <a:t>solve</a:t>
            </a:r>
            <a:r>
              <a:rPr lang="cs-CZ" sz="1400" dirty="0">
                <a:latin typeface="+mn-lt"/>
              </a:rPr>
              <a:t> </a:t>
            </a:r>
            <a:r>
              <a:rPr lang="cs-CZ" sz="1400" dirty="0" err="1">
                <a:latin typeface="+mn-lt"/>
              </a:rPr>
              <a:t>this</a:t>
            </a:r>
            <a:r>
              <a:rPr lang="cs-CZ" sz="1400" dirty="0">
                <a:latin typeface="+mn-lt"/>
              </a:rPr>
              <a:t> </a:t>
            </a:r>
            <a:r>
              <a:rPr lang="cs-CZ" sz="1400" dirty="0" err="1">
                <a:latin typeface="+mn-lt"/>
              </a:rPr>
              <a:t>situation</a:t>
            </a:r>
            <a:r>
              <a:rPr lang="cs-CZ" sz="1400" dirty="0">
                <a:latin typeface="+mn-lt"/>
              </a:rPr>
              <a:t> CzNTU ran a </a:t>
            </a:r>
            <a:r>
              <a:rPr lang="cs-CZ" sz="1400" dirty="0" err="1">
                <a:latin typeface="+mn-lt"/>
              </a:rPr>
              <a:t>new</a:t>
            </a:r>
            <a:r>
              <a:rPr lang="cs-CZ" sz="1400" dirty="0">
                <a:latin typeface="+mn-lt"/>
              </a:rPr>
              <a:t> </a:t>
            </a:r>
            <a:r>
              <a:rPr lang="cs-CZ" sz="1400" dirty="0" err="1">
                <a:latin typeface="+mn-lt"/>
              </a:rPr>
              <a:t>project</a:t>
            </a:r>
            <a:r>
              <a:rPr lang="cs-CZ" sz="1400" dirty="0">
                <a:latin typeface="+mn-lt"/>
              </a:rPr>
              <a:t>, </a:t>
            </a:r>
            <a:r>
              <a:rPr lang="cs-CZ" sz="1400" dirty="0" err="1">
                <a:latin typeface="+mn-lt"/>
              </a:rPr>
              <a:t>which</a:t>
            </a:r>
            <a:r>
              <a:rPr lang="cs-CZ" sz="1400" dirty="0">
                <a:latin typeface="+mn-lt"/>
              </a:rPr>
              <a:t> </a:t>
            </a:r>
            <a:r>
              <a:rPr lang="cs-CZ" sz="1400" dirty="0" err="1">
                <a:latin typeface="+mn-lt"/>
              </a:rPr>
              <a:t>should</a:t>
            </a:r>
            <a:r>
              <a:rPr lang="cs-CZ" sz="1400" dirty="0">
                <a:latin typeface="+mn-lt"/>
              </a:rPr>
              <a:t> </a:t>
            </a:r>
            <a:r>
              <a:rPr lang="cs-CZ" sz="1400" dirty="0" err="1">
                <a:latin typeface="+mn-lt"/>
              </a:rPr>
              <a:t>help</a:t>
            </a:r>
            <a:r>
              <a:rPr lang="cs-CZ" sz="1400" dirty="0">
                <a:latin typeface="+mn-lt"/>
              </a:rPr>
              <a:t> to </a:t>
            </a:r>
            <a:r>
              <a:rPr lang="cs-CZ" sz="1400" dirty="0" err="1">
                <a:latin typeface="+mn-lt"/>
              </a:rPr>
              <a:t>introduce</a:t>
            </a:r>
            <a:r>
              <a:rPr lang="cs-CZ" sz="1400" dirty="0">
                <a:latin typeface="+mn-lt"/>
              </a:rPr>
              <a:t> these </a:t>
            </a:r>
            <a:r>
              <a:rPr lang="cs-CZ" sz="1400" dirty="0" err="1">
                <a:latin typeface="+mn-lt"/>
              </a:rPr>
              <a:t>children</a:t>
            </a:r>
            <a:r>
              <a:rPr lang="cs-CZ" sz="1400" dirty="0">
                <a:latin typeface="+mn-lt"/>
              </a:rPr>
              <a:t> and </a:t>
            </a:r>
            <a:r>
              <a:rPr lang="cs-CZ" sz="1400" dirty="0" err="1">
                <a:latin typeface="+mn-lt"/>
              </a:rPr>
              <a:t>parents</a:t>
            </a:r>
            <a:r>
              <a:rPr lang="cs-CZ" sz="1400" dirty="0">
                <a:latin typeface="+mn-lt"/>
              </a:rPr>
              <a:t> to </a:t>
            </a:r>
            <a:r>
              <a:rPr lang="cs-CZ" sz="1400" dirty="0" err="1">
                <a:latin typeface="+mn-lt"/>
              </a:rPr>
              <a:t>the</a:t>
            </a:r>
            <a:r>
              <a:rPr lang="cs-CZ" sz="1400" dirty="0">
                <a:latin typeface="+mn-lt"/>
              </a:rPr>
              <a:t> </a:t>
            </a:r>
            <a:r>
              <a:rPr lang="cs-CZ" sz="1400" dirty="0" err="1">
                <a:latin typeface="+mn-lt"/>
              </a:rPr>
              <a:t>world</a:t>
            </a:r>
            <a:r>
              <a:rPr lang="cs-CZ" sz="1400" dirty="0">
                <a:latin typeface="+mn-lt"/>
              </a:rPr>
              <a:t> </a:t>
            </a:r>
            <a:r>
              <a:rPr lang="cs-CZ" sz="1400" dirty="0" err="1">
                <a:latin typeface="+mn-lt"/>
              </a:rPr>
              <a:t>of</a:t>
            </a:r>
            <a:r>
              <a:rPr lang="cs-CZ" sz="1400" dirty="0">
                <a:latin typeface="+mn-lt"/>
              </a:rPr>
              <a:t> </a:t>
            </a:r>
            <a:r>
              <a:rPr lang="cs-CZ" sz="1400" dirty="0" err="1">
                <a:latin typeface="+mn-lt"/>
              </a:rPr>
              <a:t>competitions</a:t>
            </a:r>
            <a:r>
              <a:rPr lang="cs-CZ" sz="1400" dirty="0">
                <a:latin typeface="+mn-lt"/>
              </a:rPr>
              <a:t>.</a:t>
            </a:r>
          </a:p>
          <a:p>
            <a:pPr algn="just">
              <a:defRPr/>
            </a:pPr>
            <a:r>
              <a:rPr lang="cs-CZ" sz="1400" dirty="0" err="1">
                <a:latin typeface="+mn-lt"/>
              </a:rPr>
              <a:t>Within</a:t>
            </a:r>
            <a:r>
              <a:rPr lang="cs-CZ" sz="1400" dirty="0">
                <a:latin typeface="+mn-lt"/>
              </a:rPr>
              <a:t> </a:t>
            </a:r>
            <a:r>
              <a:rPr lang="cs-CZ" sz="1400" dirty="0" err="1">
                <a:latin typeface="+mn-lt"/>
              </a:rPr>
              <a:t>this</a:t>
            </a:r>
            <a:r>
              <a:rPr lang="cs-CZ" sz="1400" dirty="0">
                <a:latin typeface="+mn-lt"/>
              </a:rPr>
              <a:t> </a:t>
            </a:r>
            <a:r>
              <a:rPr lang="cs-CZ" sz="1400" dirty="0" err="1">
                <a:latin typeface="+mn-lt"/>
              </a:rPr>
              <a:t>project</a:t>
            </a:r>
            <a:r>
              <a:rPr lang="cs-CZ" sz="1400" dirty="0">
                <a:latin typeface="+mn-lt"/>
              </a:rPr>
              <a:t>, </a:t>
            </a:r>
            <a:r>
              <a:rPr lang="cs-CZ" sz="1400" dirty="0" err="1">
                <a:latin typeface="+mn-lt"/>
              </a:rPr>
              <a:t>we</a:t>
            </a:r>
            <a:r>
              <a:rPr lang="cs-CZ" sz="1400" dirty="0">
                <a:latin typeface="+mn-lt"/>
              </a:rPr>
              <a:t> </a:t>
            </a:r>
            <a:r>
              <a:rPr lang="cs-CZ" sz="1400" dirty="0" err="1">
                <a:latin typeface="+mn-lt"/>
              </a:rPr>
              <a:t>would</a:t>
            </a:r>
            <a:r>
              <a:rPr lang="cs-CZ" sz="1400" dirty="0">
                <a:latin typeface="+mn-lt"/>
              </a:rPr>
              <a:t> </a:t>
            </a:r>
            <a:r>
              <a:rPr lang="cs-CZ" sz="1400" dirty="0" err="1">
                <a:latin typeface="+mn-lt"/>
              </a:rPr>
              <a:t>like</a:t>
            </a:r>
            <a:r>
              <a:rPr lang="cs-CZ" sz="1400" dirty="0">
                <a:latin typeface="+mn-lt"/>
              </a:rPr>
              <a:t> to </a:t>
            </a:r>
            <a:r>
              <a:rPr lang="cs-CZ" sz="1400" dirty="0" err="1">
                <a:latin typeface="+mn-lt"/>
              </a:rPr>
              <a:t>held</a:t>
            </a:r>
            <a:r>
              <a:rPr lang="cs-CZ" sz="1400" dirty="0">
                <a:latin typeface="+mn-lt"/>
              </a:rPr>
              <a:t> </a:t>
            </a:r>
            <a:r>
              <a:rPr lang="cs-CZ" sz="1400" dirty="0" err="1">
                <a:latin typeface="+mn-lt"/>
              </a:rPr>
              <a:t>some</a:t>
            </a:r>
            <a:r>
              <a:rPr lang="cs-CZ" sz="1400" dirty="0">
                <a:latin typeface="+mn-lt"/>
              </a:rPr>
              <a:t> </a:t>
            </a:r>
            <a:r>
              <a:rPr lang="cs-CZ" sz="1400" dirty="0" err="1">
                <a:latin typeface="+mn-lt"/>
              </a:rPr>
              <a:t>competitions</a:t>
            </a:r>
            <a:r>
              <a:rPr lang="cs-CZ" sz="1400" dirty="0">
                <a:latin typeface="+mn-lt"/>
              </a:rPr>
              <a:t>, </a:t>
            </a:r>
            <a:r>
              <a:rPr lang="cs-CZ" sz="1400" dirty="0" err="1">
                <a:latin typeface="+mn-lt"/>
              </a:rPr>
              <a:t>where</a:t>
            </a:r>
            <a:r>
              <a:rPr lang="cs-CZ" sz="1400" dirty="0">
                <a:latin typeface="+mn-lt"/>
              </a:rPr>
              <a:t> </a:t>
            </a:r>
            <a:r>
              <a:rPr lang="cs-CZ" sz="1400" dirty="0" err="1">
                <a:latin typeface="+mn-lt"/>
              </a:rPr>
              <a:t>children</a:t>
            </a:r>
            <a:r>
              <a:rPr lang="cs-CZ" sz="1400" dirty="0">
                <a:latin typeface="+mn-lt"/>
              </a:rPr>
              <a:t> and </a:t>
            </a:r>
            <a:r>
              <a:rPr lang="cs-CZ" sz="1400" dirty="0" err="1">
                <a:latin typeface="+mn-lt"/>
              </a:rPr>
              <a:t>parents</a:t>
            </a:r>
            <a:r>
              <a:rPr lang="cs-CZ" sz="1400" dirty="0">
                <a:latin typeface="+mn-lt"/>
              </a:rPr>
              <a:t> </a:t>
            </a:r>
            <a:r>
              <a:rPr lang="cs-CZ" sz="1400" dirty="0" err="1">
                <a:latin typeface="+mn-lt"/>
              </a:rPr>
              <a:t>will</a:t>
            </a:r>
            <a:r>
              <a:rPr lang="cs-CZ" sz="1400" dirty="0">
                <a:latin typeface="+mn-lt"/>
              </a:rPr>
              <a:t> </a:t>
            </a:r>
            <a:r>
              <a:rPr lang="cs-CZ" sz="1400" dirty="0" err="1">
                <a:latin typeface="+mn-lt"/>
              </a:rPr>
              <a:t>be</a:t>
            </a:r>
            <a:r>
              <a:rPr lang="cs-CZ" sz="1400" dirty="0">
                <a:latin typeface="+mn-lt"/>
              </a:rPr>
              <a:t> </a:t>
            </a:r>
            <a:r>
              <a:rPr lang="cs-CZ" sz="1400" dirty="0" err="1">
                <a:latin typeface="+mn-lt"/>
              </a:rPr>
              <a:t>informed</a:t>
            </a:r>
            <a:r>
              <a:rPr lang="cs-CZ" sz="1400" dirty="0">
                <a:latin typeface="+mn-lt"/>
              </a:rPr>
              <a:t> </a:t>
            </a:r>
            <a:r>
              <a:rPr lang="cs-CZ" sz="1400" dirty="0" err="1">
                <a:latin typeface="+mn-lt"/>
              </a:rPr>
              <a:t>about</a:t>
            </a:r>
            <a:r>
              <a:rPr lang="cs-CZ" sz="1400" dirty="0">
                <a:latin typeface="+mn-lt"/>
              </a:rPr>
              <a:t> </a:t>
            </a:r>
            <a:r>
              <a:rPr lang="cs-CZ" sz="1400" dirty="0" err="1">
                <a:latin typeface="+mn-lt"/>
              </a:rPr>
              <a:t>rules</a:t>
            </a:r>
            <a:r>
              <a:rPr lang="cs-CZ" sz="1400" dirty="0">
                <a:latin typeface="+mn-lt"/>
              </a:rPr>
              <a:t> </a:t>
            </a:r>
            <a:r>
              <a:rPr lang="cs-CZ" sz="1400" dirty="0" err="1">
                <a:latin typeface="+mn-lt"/>
              </a:rPr>
              <a:t>of</a:t>
            </a:r>
            <a:r>
              <a:rPr lang="cs-CZ" sz="1400" dirty="0">
                <a:latin typeface="+mn-lt"/>
              </a:rPr>
              <a:t> </a:t>
            </a:r>
            <a:r>
              <a:rPr lang="cs-CZ" sz="1400" dirty="0" err="1">
                <a:latin typeface="+mn-lt"/>
              </a:rPr>
              <a:t>sparring</a:t>
            </a:r>
            <a:r>
              <a:rPr lang="cs-CZ" sz="1400" dirty="0">
                <a:latin typeface="+mn-lt"/>
              </a:rPr>
              <a:t> and </a:t>
            </a:r>
            <a:r>
              <a:rPr lang="cs-CZ" sz="1400" dirty="0" err="1">
                <a:latin typeface="+mn-lt"/>
              </a:rPr>
              <a:t>they</a:t>
            </a:r>
            <a:r>
              <a:rPr lang="cs-CZ" sz="1400" dirty="0">
                <a:latin typeface="+mn-lt"/>
              </a:rPr>
              <a:t> </a:t>
            </a:r>
            <a:r>
              <a:rPr lang="cs-CZ" sz="1400" dirty="0" err="1">
                <a:latin typeface="+mn-lt"/>
              </a:rPr>
              <a:t>will</a:t>
            </a:r>
            <a:r>
              <a:rPr lang="cs-CZ" sz="1400" dirty="0">
                <a:latin typeface="+mn-lt"/>
              </a:rPr>
              <a:t> </a:t>
            </a:r>
            <a:r>
              <a:rPr lang="cs-CZ" sz="1400" dirty="0" err="1">
                <a:latin typeface="+mn-lt"/>
              </a:rPr>
              <a:t>see</a:t>
            </a:r>
            <a:r>
              <a:rPr lang="cs-CZ" sz="1400" dirty="0">
                <a:latin typeface="+mn-lt"/>
              </a:rPr>
              <a:t> </a:t>
            </a:r>
            <a:r>
              <a:rPr lang="cs-CZ" sz="1400" dirty="0" err="1">
                <a:latin typeface="+mn-lt"/>
              </a:rPr>
              <a:t>practical</a:t>
            </a:r>
            <a:r>
              <a:rPr lang="cs-CZ" sz="1400" dirty="0">
                <a:latin typeface="+mn-lt"/>
              </a:rPr>
              <a:t> </a:t>
            </a:r>
            <a:r>
              <a:rPr lang="cs-CZ" sz="1400" dirty="0" err="1">
                <a:latin typeface="+mn-lt"/>
              </a:rPr>
              <a:t>demonstration</a:t>
            </a:r>
            <a:r>
              <a:rPr lang="cs-CZ" sz="1400" dirty="0">
                <a:latin typeface="+mn-lt"/>
              </a:rPr>
              <a:t> </a:t>
            </a:r>
            <a:r>
              <a:rPr lang="cs-CZ" sz="1400" dirty="0" err="1">
                <a:latin typeface="+mn-lt"/>
              </a:rPr>
              <a:t>of</a:t>
            </a:r>
            <a:r>
              <a:rPr lang="cs-CZ" sz="1400" dirty="0">
                <a:latin typeface="+mn-lt"/>
              </a:rPr>
              <a:t> </a:t>
            </a:r>
            <a:r>
              <a:rPr lang="cs-CZ" sz="1400" dirty="0" err="1">
                <a:latin typeface="+mn-lt"/>
              </a:rPr>
              <a:t>real</a:t>
            </a:r>
            <a:r>
              <a:rPr lang="cs-CZ" sz="1400" dirty="0">
                <a:latin typeface="+mn-lt"/>
              </a:rPr>
              <a:t> </a:t>
            </a:r>
            <a:r>
              <a:rPr lang="cs-CZ" sz="1400" dirty="0" err="1">
                <a:latin typeface="+mn-lt"/>
              </a:rPr>
              <a:t>competition</a:t>
            </a:r>
            <a:r>
              <a:rPr lang="cs-CZ" sz="1400" dirty="0">
                <a:latin typeface="+mn-lt"/>
              </a:rPr>
              <a:t> </a:t>
            </a:r>
            <a:r>
              <a:rPr lang="cs-CZ" sz="1400" dirty="0" err="1">
                <a:latin typeface="+mn-lt"/>
              </a:rPr>
              <a:t>course</a:t>
            </a:r>
            <a:r>
              <a:rPr lang="cs-CZ" sz="1400" dirty="0">
                <a:latin typeface="+mn-lt"/>
              </a:rPr>
              <a:t>. </a:t>
            </a:r>
            <a:r>
              <a:rPr lang="cs-CZ" sz="1400" dirty="0" err="1">
                <a:latin typeface="+mn-lt"/>
              </a:rPr>
              <a:t>We</a:t>
            </a:r>
            <a:r>
              <a:rPr lang="cs-CZ" sz="1400" dirty="0">
                <a:latin typeface="+mn-lt"/>
              </a:rPr>
              <a:t> hope </a:t>
            </a:r>
            <a:r>
              <a:rPr lang="cs-CZ" sz="1400" dirty="0" err="1">
                <a:latin typeface="+mn-lt"/>
              </a:rPr>
              <a:t>that</a:t>
            </a:r>
            <a:r>
              <a:rPr lang="cs-CZ" sz="1400" dirty="0">
                <a:latin typeface="+mn-lt"/>
              </a:rPr>
              <a:t> </a:t>
            </a:r>
            <a:r>
              <a:rPr lang="cs-CZ" sz="1400" dirty="0" err="1">
                <a:latin typeface="+mn-lt"/>
              </a:rPr>
              <a:t>we</a:t>
            </a:r>
            <a:r>
              <a:rPr lang="cs-CZ" sz="1400" dirty="0">
                <a:latin typeface="+mn-lt"/>
              </a:rPr>
              <a:t> </a:t>
            </a:r>
            <a:r>
              <a:rPr lang="cs-CZ" sz="1400" dirty="0" err="1">
                <a:latin typeface="+mn-lt"/>
              </a:rPr>
              <a:t>get</a:t>
            </a:r>
            <a:r>
              <a:rPr lang="cs-CZ" sz="1400" dirty="0">
                <a:latin typeface="+mn-lt"/>
              </a:rPr>
              <a:t> many </a:t>
            </a:r>
            <a:r>
              <a:rPr lang="cs-CZ" sz="1400" dirty="0" err="1">
                <a:latin typeface="+mn-lt"/>
              </a:rPr>
              <a:t>new</a:t>
            </a:r>
            <a:r>
              <a:rPr lang="cs-CZ" sz="1400" dirty="0">
                <a:latin typeface="+mn-lt"/>
              </a:rPr>
              <a:t> </a:t>
            </a:r>
            <a:r>
              <a:rPr lang="cs-CZ" sz="1400" dirty="0" err="1">
                <a:latin typeface="+mn-lt"/>
              </a:rPr>
              <a:t>competitors</a:t>
            </a:r>
            <a:r>
              <a:rPr lang="cs-CZ" sz="1400" dirty="0">
                <a:latin typeface="+mn-lt"/>
              </a:rPr>
              <a:t>.</a:t>
            </a:r>
          </a:p>
        </p:txBody>
      </p:sp>
      <p:pic>
        <p:nvPicPr>
          <p:cNvPr id="30724" name="Obrázek 1"/>
          <p:cNvPicPr>
            <a:picLocks noChangeAspect="1"/>
          </p:cNvPicPr>
          <p:nvPr/>
        </p:nvPicPr>
        <p:blipFill>
          <a:blip r:embed="rId3"/>
          <a:srcRect/>
          <a:stretch>
            <a:fillRect/>
          </a:stretch>
        </p:blipFill>
        <p:spPr bwMode="auto">
          <a:xfrm>
            <a:off x="439738" y="312738"/>
            <a:ext cx="1316037" cy="1050925"/>
          </a:xfrm>
          <a:prstGeom prst="rect">
            <a:avLst/>
          </a:prstGeom>
          <a:noFill/>
          <a:ln w="9525">
            <a:noFill/>
            <a:miter lim="800000"/>
            <a:headEnd/>
            <a:tailEnd/>
          </a:ln>
        </p:spPr>
      </p:pic>
      <p:sp>
        <p:nvSpPr>
          <p:cNvPr id="11" name="TextovéPole 10"/>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pic>
        <p:nvPicPr>
          <p:cNvPr id="30726" name="Obrázek 2"/>
          <p:cNvPicPr>
            <a:picLocks noChangeAspect="1"/>
          </p:cNvPicPr>
          <p:nvPr/>
        </p:nvPicPr>
        <p:blipFill>
          <a:blip r:embed="rId4"/>
          <a:srcRect/>
          <a:stretch>
            <a:fillRect/>
          </a:stretch>
        </p:blipFill>
        <p:spPr bwMode="auto">
          <a:xfrm>
            <a:off x="712788" y="1835150"/>
            <a:ext cx="5478462" cy="2168525"/>
          </a:xfrm>
          <a:prstGeom prst="rect">
            <a:avLst/>
          </a:prstGeom>
          <a:noFill/>
          <a:ln w="9525">
            <a:noFill/>
            <a:miter lim="800000"/>
            <a:headEnd/>
            <a:tailEnd/>
          </a:ln>
        </p:spPr>
      </p:pic>
      <p:pic>
        <p:nvPicPr>
          <p:cNvPr id="30727" name="Obrázek 5"/>
          <p:cNvPicPr>
            <a:picLocks noChangeAspect="1"/>
          </p:cNvPicPr>
          <p:nvPr/>
        </p:nvPicPr>
        <p:blipFill>
          <a:blip r:embed="rId5"/>
          <a:srcRect/>
          <a:stretch>
            <a:fillRect/>
          </a:stretch>
        </p:blipFill>
        <p:spPr bwMode="auto">
          <a:xfrm>
            <a:off x="2854325" y="6954838"/>
            <a:ext cx="1179513" cy="2036762"/>
          </a:xfrm>
          <a:prstGeom prst="rect">
            <a:avLst/>
          </a:prstGeom>
          <a:noFill/>
          <a:ln w="9525">
            <a:noFill/>
            <a:miter lim="800000"/>
            <a:headEnd/>
            <a:tailEnd/>
          </a:ln>
        </p:spPr>
      </p:pic>
      <p:pic>
        <p:nvPicPr>
          <p:cNvPr id="30728" name="Obrázek 6"/>
          <p:cNvPicPr>
            <a:picLocks noChangeAspect="1"/>
          </p:cNvPicPr>
          <p:nvPr/>
        </p:nvPicPr>
        <p:blipFill>
          <a:blip r:embed="rId6"/>
          <a:srcRect/>
          <a:stretch>
            <a:fillRect/>
          </a:stretch>
        </p:blipFill>
        <p:spPr bwMode="auto">
          <a:xfrm>
            <a:off x="4546600" y="6954838"/>
            <a:ext cx="1901825" cy="2039937"/>
          </a:xfrm>
          <a:prstGeom prst="rect">
            <a:avLst/>
          </a:prstGeom>
          <a:noFill/>
          <a:ln w="9525">
            <a:noFill/>
            <a:miter lim="800000"/>
            <a:headEnd/>
            <a:tailEnd/>
          </a:ln>
        </p:spPr>
      </p:pic>
      <p:pic>
        <p:nvPicPr>
          <p:cNvPr id="30729" name="Obrázek 7"/>
          <p:cNvPicPr>
            <a:picLocks noChangeAspect="1"/>
          </p:cNvPicPr>
          <p:nvPr/>
        </p:nvPicPr>
        <p:blipFill>
          <a:blip r:embed="rId7"/>
          <a:srcRect/>
          <a:stretch>
            <a:fillRect/>
          </a:stretch>
        </p:blipFill>
        <p:spPr bwMode="auto">
          <a:xfrm>
            <a:off x="439738" y="7013575"/>
            <a:ext cx="1820862" cy="2036763"/>
          </a:xfrm>
          <a:prstGeom prst="rect">
            <a:avLst/>
          </a:prstGeom>
          <a:noFill/>
          <a:ln w="9525">
            <a:noFill/>
            <a:miter lim="800000"/>
            <a:headEnd/>
            <a:tailEnd/>
          </a:ln>
        </p:spPr>
      </p:pic>
      <p:sp>
        <p:nvSpPr>
          <p:cNvPr id="30730" name="Obdélník 11"/>
          <p:cNvSpPr>
            <a:spLocks noChangeArrowheads="1"/>
          </p:cNvSpPr>
          <p:nvPr/>
        </p:nvSpPr>
        <p:spPr bwMode="auto">
          <a:xfrm>
            <a:off x="2605088" y="625475"/>
            <a:ext cx="1966912" cy="368300"/>
          </a:xfrm>
          <a:prstGeom prst="rect">
            <a:avLst/>
          </a:prstGeom>
          <a:noFill/>
          <a:ln w="9525">
            <a:noFill/>
            <a:miter lim="800000"/>
            <a:headEnd/>
            <a:tailEnd/>
          </a:ln>
        </p:spPr>
        <p:txBody>
          <a:bodyPr wrap="none">
            <a:spAutoFit/>
          </a:bodyPr>
          <a:lstStyle/>
          <a:p>
            <a:r>
              <a:rPr lang="cs-CZ"/>
              <a:t>December - 2014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7" name="TextovéPole 6"/>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sp>
        <p:nvSpPr>
          <p:cNvPr id="10" name="Nadpis 1"/>
          <p:cNvSpPr txBox="1">
            <a:spLocks/>
          </p:cNvSpPr>
          <p:nvPr/>
        </p:nvSpPr>
        <p:spPr>
          <a:xfrm>
            <a:off x="-101600" y="1073150"/>
            <a:ext cx="6858000" cy="438150"/>
          </a:xfrm>
          <a:prstGeom prst="rect">
            <a:avLst/>
          </a:prstGeom>
        </p:spPr>
        <p:txBody>
          <a:bodyPr anchor="b"/>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defRPr/>
            </a:pPr>
            <a:r>
              <a:rPr lang="cs-CZ"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National </a:t>
            </a:r>
            <a:r>
              <a:rPr lang="cs-CZ" sz="20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seminar</a:t>
            </a:r>
            <a:r>
              <a:rPr lang="cs-CZ"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2014 </a:t>
            </a:r>
            <a:endParaRPr lang="cs-CZ" sz="500" dirty="0">
              <a:latin typeface="Arial" panose="020B0604020202020204" pitchFamily="34" charset="0"/>
              <a:cs typeface="Arial" panose="020B0604020202020204" pitchFamily="34" charset="0"/>
            </a:endParaRPr>
          </a:p>
        </p:txBody>
      </p:sp>
      <p:sp>
        <p:nvSpPr>
          <p:cNvPr id="14340" name="TextovéPole 11"/>
          <p:cNvSpPr txBox="1">
            <a:spLocks noChangeArrowheads="1"/>
          </p:cNvSpPr>
          <p:nvPr/>
        </p:nvSpPr>
        <p:spPr bwMode="auto">
          <a:xfrm>
            <a:off x="439738" y="4043363"/>
            <a:ext cx="5972175" cy="5262562"/>
          </a:xfrm>
          <a:prstGeom prst="rect">
            <a:avLst/>
          </a:prstGeom>
          <a:noFill/>
          <a:ln w="9525">
            <a:noFill/>
            <a:miter lim="800000"/>
            <a:headEnd/>
            <a:tailEnd/>
          </a:ln>
        </p:spPr>
        <p:txBody>
          <a:bodyPr>
            <a:spAutoFit/>
          </a:bodyPr>
          <a:lstStyle/>
          <a:p>
            <a:pPr algn="just">
              <a:defRPr/>
            </a:pPr>
            <a:r>
              <a:rPr lang="cs-CZ" sz="1400" dirty="0">
                <a:latin typeface="+mn-lt"/>
              </a:rPr>
              <a:t>On </a:t>
            </a:r>
            <a:r>
              <a:rPr lang="cs-CZ" sz="1400" dirty="0" err="1">
                <a:latin typeface="+mn-lt"/>
              </a:rPr>
              <a:t>the</a:t>
            </a:r>
            <a:r>
              <a:rPr lang="cs-CZ" sz="1400" dirty="0">
                <a:latin typeface="+mn-lt"/>
              </a:rPr>
              <a:t> 20</a:t>
            </a:r>
            <a:r>
              <a:rPr lang="cs-CZ" sz="1400" baseline="30000" dirty="0">
                <a:latin typeface="+mn-lt"/>
              </a:rPr>
              <a:t>th</a:t>
            </a:r>
            <a:r>
              <a:rPr lang="cs-CZ" sz="1400" dirty="0">
                <a:latin typeface="+mn-lt"/>
              </a:rPr>
              <a:t> </a:t>
            </a:r>
            <a:r>
              <a:rPr lang="cs-CZ" sz="1400" dirty="0" err="1">
                <a:latin typeface="+mn-lt"/>
              </a:rPr>
              <a:t>of</a:t>
            </a:r>
            <a:r>
              <a:rPr lang="cs-CZ" sz="1400" dirty="0">
                <a:latin typeface="+mn-lt"/>
              </a:rPr>
              <a:t> </a:t>
            </a:r>
            <a:r>
              <a:rPr lang="cs-CZ" sz="1400" dirty="0" err="1">
                <a:latin typeface="+mn-lt"/>
              </a:rPr>
              <a:t>December</a:t>
            </a:r>
            <a:r>
              <a:rPr lang="cs-CZ" sz="1400" dirty="0">
                <a:latin typeface="+mn-lt"/>
              </a:rPr>
              <a:t> 2014, in a </a:t>
            </a:r>
            <a:r>
              <a:rPr lang="cs-CZ" sz="1400" dirty="0" err="1">
                <a:latin typeface="+mn-lt"/>
              </a:rPr>
              <a:t>small</a:t>
            </a:r>
            <a:r>
              <a:rPr lang="cs-CZ" sz="1400" dirty="0">
                <a:latin typeface="+mn-lt"/>
              </a:rPr>
              <a:t> </a:t>
            </a:r>
            <a:r>
              <a:rPr lang="cs-CZ" sz="1400" dirty="0" err="1">
                <a:latin typeface="+mn-lt"/>
              </a:rPr>
              <a:t>Central</a:t>
            </a:r>
            <a:r>
              <a:rPr lang="cs-CZ" sz="1400" dirty="0">
                <a:latin typeface="+mn-lt"/>
              </a:rPr>
              <a:t> Bohemian </a:t>
            </a:r>
            <a:r>
              <a:rPr lang="cs-CZ" sz="1400" dirty="0" err="1">
                <a:latin typeface="+mn-lt"/>
              </a:rPr>
              <a:t>town</a:t>
            </a:r>
            <a:r>
              <a:rPr lang="cs-CZ" sz="1400" dirty="0">
                <a:latin typeface="+mn-lt"/>
              </a:rPr>
              <a:t> Strančice (</a:t>
            </a:r>
            <a:r>
              <a:rPr lang="cs-CZ" sz="1400" dirty="0" err="1">
                <a:latin typeface="+mn-lt"/>
              </a:rPr>
              <a:t>near</a:t>
            </a:r>
            <a:r>
              <a:rPr lang="cs-CZ" sz="1400" dirty="0">
                <a:latin typeface="+mn-lt"/>
              </a:rPr>
              <a:t> </a:t>
            </a:r>
            <a:r>
              <a:rPr lang="cs-CZ" sz="1400" dirty="0" err="1">
                <a:latin typeface="+mn-lt"/>
              </a:rPr>
              <a:t>capital</a:t>
            </a:r>
            <a:r>
              <a:rPr lang="cs-CZ" sz="1400" dirty="0">
                <a:latin typeface="+mn-lt"/>
              </a:rPr>
              <a:t> Prague), </a:t>
            </a:r>
            <a:r>
              <a:rPr lang="cs-CZ" sz="1400" dirty="0" err="1">
                <a:latin typeface="+mn-lt"/>
              </a:rPr>
              <a:t>there</a:t>
            </a:r>
            <a:r>
              <a:rPr lang="cs-CZ" sz="1400" dirty="0">
                <a:latin typeface="+mn-lt"/>
              </a:rPr>
              <a:t> </a:t>
            </a:r>
            <a:r>
              <a:rPr lang="cs-CZ" sz="1400" dirty="0" err="1">
                <a:latin typeface="+mn-lt"/>
              </a:rPr>
              <a:t>was</a:t>
            </a:r>
            <a:r>
              <a:rPr lang="cs-CZ" sz="1400" dirty="0">
                <a:latin typeface="+mn-lt"/>
              </a:rPr>
              <a:t> </a:t>
            </a:r>
            <a:r>
              <a:rPr lang="cs-CZ" sz="1400" dirty="0" err="1">
                <a:latin typeface="+mn-lt"/>
              </a:rPr>
              <a:t>organized</a:t>
            </a:r>
            <a:r>
              <a:rPr lang="cs-CZ" sz="1400" dirty="0">
                <a:latin typeface="+mn-lt"/>
              </a:rPr>
              <a:t> a </a:t>
            </a:r>
            <a:r>
              <a:rPr lang="cs-CZ" sz="1400" dirty="0" err="1">
                <a:latin typeface="+mn-lt"/>
              </a:rPr>
              <a:t>national</a:t>
            </a:r>
            <a:r>
              <a:rPr lang="cs-CZ" sz="1400" dirty="0">
                <a:latin typeface="+mn-lt"/>
              </a:rPr>
              <a:t> </a:t>
            </a:r>
            <a:r>
              <a:rPr lang="cs-CZ" sz="1400" dirty="0" err="1">
                <a:latin typeface="+mn-lt"/>
              </a:rPr>
              <a:t>seminar</a:t>
            </a:r>
            <a:r>
              <a:rPr lang="cs-CZ" sz="1400" dirty="0">
                <a:latin typeface="+mn-lt"/>
              </a:rPr>
              <a:t> ČNUT led by </a:t>
            </a:r>
            <a:r>
              <a:rPr lang="cs-CZ" sz="1400" dirty="0" err="1">
                <a:latin typeface="+mn-lt"/>
              </a:rPr>
              <a:t>the</a:t>
            </a:r>
            <a:r>
              <a:rPr lang="cs-CZ" sz="1400" dirty="0">
                <a:latin typeface="+mn-lt"/>
              </a:rPr>
              <a:t> </a:t>
            </a:r>
            <a:r>
              <a:rPr lang="cs-CZ" sz="1400" dirty="0" err="1">
                <a:latin typeface="+mn-lt"/>
              </a:rPr>
              <a:t>world</a:t>
            </a:r>
            <a:r>
              <a:rPr lang="cs-CZ" sz="1400" dirty="0">
                <a:latin typeface="+mn-lt"/>
              </a:rPr>
              <a:t> legend - master Jerzy </a:t>
            </a:r>
            <a:r>
              <a:rPr lang="cs-CZ" sz="1400" dirty="0" err="1">
                <a:latin typeface="+mn-lt"/>
              </a:rPr>
              <a:t>Jedut</a:t>
            </a:r>
            <a:r>
              <a:rPr lang="cs-CZ" sz="1400" dirty="0">
                <a:latin typeface="+mn-lt"/>
              </a:rPr>
              <a:t>, VII. Dan (</a:t>
            </a:r>
            <a:r>
              <a:rPr lang="cs-CZ" sz="1400" dirty="0" err="1">
                <a:latin typeface="+mn-lt"/>
              </a:rPr>
              <a:t>general</a:t>
            </a:r>
            <a:r>
              <a:rPr lang="cs-CZ" sz="1400" dirty="0">
                <a:latin typeface="+mn-lt"/>
              </a:rPr>
              <a:t> </a:t>
            </a:r>
            <a:r>
              <a:rPr lang="cs-CZ" sz="1400" dirty="0" err="1">
                <a:latin typeface="+mn-lt"/>
              </a:rPr>
              <a:t>secretary</a:t>
            </a:r>
            <a:r>
              <a:rPr lang="cs-CZ" sz="1400" dirty="0">
                <a:latin typeface="+mn-lt"/>
              </a:rPr>
              <a:t>, a </a:t>
            </a:r>
            <a:r>
              <a:rPr lang="cs-CZ" sz="1400" dirty="0" err="1">
                <a:latin typeface="+mn-lt"/>
              </a:rPr>
              <a:t>member</a:t>
            </a:r>
            <a:r>
              <a:rPr lang="cs-CZ" sz="1400" dirty="0">
                <a:latin typeface="+mn-lt"/>
              </a:rPr>
              <a:t> </a:t>
            </a:r>
            <a:r>
              <a:rPr lang="cs-CZ" sz="1400" dirty="0" err="1">
                <a:latin typeface="+mn-lt"/>
              </a:rPr>
              <a:t>of</a:t>
            </a:r>
            <a:r>
              <a:rPr lang="cs-CZ" sz="1400" dirty="0">
                <a:latin typeface="+mn-lt"/>
              </a:rPr>
              <a:t> AETF </a:t>
            </a:r>
            <a:r>
              <a:rPr lang="cs-CZ" sz="1400" dirty="0" err="1">
                <a:latin typeface="+mn-lt"/>
              </a:rPr>
              <a:t>Technical</a:t>
            </a:r>
            <a:r>
              <a:rPr lang="cs-CZ" sz="1400" dirty="0">
                <a:latin typeface="+mn-lt"/>
              </a:rPr>
              <a:t> </a:t>
            </a:r>
            <a:r>
              <a:rPr lang="cs-CZ" sz="1400" dirty="0" err="1">
                <a:latin typeface="+mn-lt"/>
              </a:rPr>
              <a:t>committee</a:t>
            </a:r>
            <a:r>
              <a:rPr lang="cs-CZ" sz="1400" dirty="0">
                <a:latin typeface="+mn-lt"/>
              </a:rPr>
              <a:t> and </a:t>
            </a:r>
            <a:r>
              <a:rPr lang="cs-CZ" sz="1400" dirty="0" err="1">
                <a:latin typeface="+mn-lt"/>
              </a:rPr>
              <a:t>coach</a:t>
            </a:r>
            <a:r>
              <a:rPr lang="cs-CZ" sz="1400" dirty="0">
                <a:latin typeface="+mn-lt"/>
              </a:rPr>
              <a:t> </a:t>
            </a:r>
            <a:r>
              <a:rPr lang="cs-CZ" sz="1400" dirty="0" err="1">
                <a:latin typeface="+mn-lt"/>
              </a:rPr>
              <a:t>of</a:t>
            </a:r>
            <a:r>
              <a:rPr lang="cs-CZ" sz="1400" dirty="0">
                <a:latin typeface="+mn-lt"/>
              </a:rPr>
              <a:t> </a:t>
            </a:r>
            <a:r>
              <a:rPr lang="cs-CZ" sz="1400" dirty="0" err="1">
                <a:latin typeface="+mn-lt"/>
              </a:rPr>
              <a:t>the</a:t>
            </a:r>
            <a:r>
              <a:rPr lang="cs-CZ" sz="1400" dirty="0">
                <a:latin typeface="+mn-lt"/>
              </a:rPr>
              <a:t> </a:t>
            </a:r>
            <a:r>
              <a:rPr lang="cs-CZ" sz="1400" dirty="0" err="1">
                <a:latin typeface="+mn-lt"/>
              </a:rPr>
              <a:t>Polish</a:t>
            </a:r>
            <a:r>
              <a:rPr lang="cs-CZ" sz="1400" dirty="0">
                <a:latin typeface="+mn-lt"/>
              </a:rPr>
              <a:t> </a:t>
            </a:r>
            <a:r>
              <a:rPr lang="cs-CZ" sz="1400" dirty="0" err="1">
                <a:latin typeface="+mn-lt"/>
              </a:rPr>
              <a:t>national</a:t>
            </a:r>
            <a:r>
              <a:rPr lang="cs-CZ" sz="1400" dirty="0">
                <a:latin typeface="+mn-lt"/>
              </a:rPr>
              <a:t> team).</a:t>
            </a:r>
          </a:p>
          <a:p>
            <a:pPr algn="just">
              <a:defRPr/>
            </a:pPr>
            <a:r>
              <a:rPr lang="en-US" sz="1400" dirty="0">
                <a:latin typeface="+mn-lt"/>
              </a:rPr>
              <a:t>A great place for this event was kindly provided by local elementary school Strančice, that’s why we would like to thank this way to </a:t>
            </a:r>
            <a:r>
              <a:rPr lang="en-US" sz="1400" dirty="0" err="1">
                <a:latin typeface="+mn-lt"/>
              </a:rPr>
              <a:t>Mgr.Kateřina</a:t>
            </a:r>
            <a:r>
              <a:rPr lang="en-US" sz="1400" dirty="0">
                <a:latin typeface="+mn-lt"/>
              </a:rPr>
              <a:t> </a:t>
            </a:r>
            <a:r>
              <a:rPr lang="en-US" sz="1400" dirty="0" err="1">
                <a:latin typeface="+mn-lt"/>
              </a:rPr>
              <a:t>Schejbalov</a:t>
            </a:r>
            <a:r>
              <a:rPr lang="cs-CZ" sz="1400" dirty="0">
                <a:latin typeface="+mn-lt"/>
              </a:rPr>
              <a:t>á, </a:t>
            </a:r>
            <a:r>
              <a:rPr lang="cs-CZ" sz="1400" dirty="0" err="1">
                <a:latin typeface="+mn-lt"/>
              </a:rPr>
              <a:t>school</a:t>
            </a:r>
            <a:r>
              <a:rPr lang="cs-CZ" sz="1400" dirty="0">
                <a:latin typeface="+mn-lt"/>
              </a:rPr>
              <a:t> </a:t>
            </a:r>
            <a:r>
              <a:rPr lang="cs-CZ" sz="1400" dirty="0" err="1">
                <a:latin typeface="+mn-lt"/>
              </a:rPr>
              <a:t>director</a:t>
            </a:r>
            <a:r>
              <a:rPr lang="cs-CZ" sz="1400" dirty="0">
                <a:latin typeface="+mn-lt"/>
              </a:rPr>
              <a:t> </a:t>
            </a:r>
            <a:r>
              <a:rPr lang="en-US" sz="1400" dirty="0">
                <a:latin typeface="+mn-lt"/>
              </a:rPr>
              <a:t>and other supporters for their help during the day and well prepared training hall.</a:t>
            </a:r>
            <a:endParaRPr lang="cs-CZ" sz="1400" dirty="0">
              <a:latin typeface="+mn-lt"/>
            </a:endParaRPr>
          </a:p>
          <a:p>
            <a:pPr algn="just">
              <a:defRPr/>
            </a:pPr>
            <a:r>
              <a:rPr lang="cs-CZ" sz="1400" dirty="0" err="1">
                <a:latin typeface="+mn-lt"/>
              </a:rPr>
              <a:t>Our</a:t>
            </a:r>
            <a:r>
              <a:rPr lang="cs-CZ" sz="1400" dirty="0">
                <a:latin typeface="+mn-lt"/>
              </a:rPr>
              <a:t> </a:t>
            </a:r>
            <a:r>
              <a:rPr lang="cs-CZ" sz="1400" dirty="0" err="1">
                <a:latin typeface="+mn-lt"/>
              </a:rPr>
              <a:t>thanks</a:t>
            </a:r>
            <a:r>
              <a:rPr lang="cs-CZ" sz="1400" dirty="0">
                <a:latin typeface="+mn-lt"/>
              </a:rPr>
              <a:t> </a:t>
            </a:r>
            <a:r>
              <a:rPr lang="cs-CZ" sz="1400" dirty="0" err="1">
                <a:latin typeface="+mn-lt"/>
              </a:rPr>
              <a:t>belongs</a:t>
            </a:r>
            <a:r>
              <a:rPr lang="cs-CZ" sz="1400" dirty="0">
                <a:latin typeface="+mn-lt"/>
              </a:rPr>
              <a:t> </a:t>
            </a:r>
            <a:r>
              <a:rPr lang="cs-CZ" sz="1400" dirty="0" err="1">
                <a:latin typeface="+mn-lt"/>
              </a:rPr>
              <a:t>also</a:t>
            </a:r>
            <a:r>
              <a:rPr lang="cs-CZ" sz="1400" dirty="0">
                <a:latin typeface="+mn-lt"/>
              </a:rPr>
              <a:t> to </a:t>
            </a:r>
            <a:r>
              <a:rPr lang="cs-CZ" sz="1400" dirty="0" err="1">
                <a:latin typeface="+mn-lt"/>
              </a:rPr>
              <a:t>the</a:t>
            </a:r>
            <a:r>
              <a:rPr lang="cs-CZ" sz="1400" dirty="0">
                <a:latin typeface="+mn-lt"/>
              </a:rPr>
              <a:t> partner </a:t>
            </a:r>
            <a:r>
              <a:rPr lang="cs-CZ" sz="1400" dirty="0" err="1">
                <a:latin typeface="+mn-lt"/>
              </a:rPr>
              <a:t>of</a:t>
            </a:r>
            <a:r>
              <a:rPr lang="cs-CZ" sz="1400" dirty="0">
                <a:latin typeface="+mn-lt"/>
              </a:rPr>
              <a:t> </a:t>
            </a:r>
            <a:r>
              <a:rPr lang="cs-CZ" sz="1400" dirty="0" err="1">
                <a:latin typeface="+mn-lt"/>
              </a:rPr>
              <a:t>this</a:t>
            </a:r>
            <a:r>
              <a:rPr lang="cs-CZ" sz="1400" dirty="0">
                <a:latin typeface="+mn-lt"/>
              </a:rPr>
              <a:t> </a:t>
            </a:r>
            <a:r>
              <a:rPr lang="cs-CZ" sz="1400" dirty="0" err="1">
                <a:latin typeface="+mn-lt"/>
              </a:rPr>
              <a:t>event</a:t>
            </a:r>
            <a:r>
              <a:rPr lang="cs-CZ" sz="1400" dirty="0">
                <a:latin typeface="+mn-lt"/>
              </a:rPr>
              <a:t> – </a:t>
            </a:r>
            <a:r>
              <a:rPr lang="cs-CZ" sz="1400" dirty="0" err="1">
                <a:latin typeface="+mn-lt"/>
              </a:rPr>
              <a:t>company</a:t>
            </a:r>
            <a:r>
              <a:rPr lang="cs-CZ" sz="1400" dirty="0">
                <a:latin typeface="+mn-lt"/>
              </a:rPr>
              <a:t> Hayashi, </a:t>
            </a:r>
            <a:r>
              <a:rPr lang="cs-CZ" sz="1400" dirty="0" err="1">
                <a:latin typeface="+mn-lt"/>
              </a:rPr>
              <a:t>representing</a:t>
            </a:r>
            <a:r>
              <a:rPr lang="cs-CZ" sz="1400" dirty="0">
                <a:latin typeface="+mn-lt"/>
              </a:rPr>
              <a:t> </a:t>
            </a:r>
            <a:r>
              <a:rPr lang="cs-CZ" sz="1400" dirty="0" err="1">
                <a:latin typeface="+mn-lt"/>
              </a:rPr>
              <a:t>the</a:t>
            </a:r>
            <a:r>
              <a:rPr lang="cs-CZ" sz="1400" dirty="0">
                <a:latin typeface="+mn-lt"/>
              </a:rPr>
              <a:t> TOP TEN </a:t>
            </a:r>
            <a:r>
              <a:rPr lang="cs-CZ" sz="1400" dirty="0" err="1">
                <a:latin typeface="+mn-lt"/>
              </a:rPr>
              <a:t>brand</a:t>
            </a:r>
            <a:r>
              <a:rPr lang="cs-CZ" sz="1400" dirty="0">
                <a:latin typeface="+mn-lt"/>
              </a:rPr>
              <a:t> in Czech Republic and </a:t>
            </a:r>
            <a:r>
              <a:rPr lang="cs-CZ" sz="1400" dirty="0" err="1">
                <a:latin typeface="+mn-lt"/>
              </a:rPr>
              <a:t>delivering</a:t>
            </a:r>
            <a:r>
              <a:rPr lang="cs-CZ" sz="1400" dirty="0">
                <a:latin typeface="+mn-lt"/>
              </a:rPr>
              <a:t> </a:t>
            </a:r>
            <a:r>
              <a:rPr lang="cs-CZ" sz="1400" dirty="0" err="1">
                <a:latin typeface="+mn-lt"/>
              </a:rPr>
              <a:t>also</a:t>
            </a:r>
            <a:r>
              <a:rPr lang="cs-CZ" sz="1400" dirty="0">
                <a:latin typeface="+mn-lt"/>
              </a:rPr>
              <a:t> </a:t>
            </a:r>
            <a:r>
              <a:rPr lang="cs-CZ" sz="1400" dirty="0" err="1">
                <a:latin typeface="+mn-lt"/>
              </a:rPr>
              <a:t>other</a:t>
            </a:r>
            <a:r>
              <a:rPr lang="cs-CZ" sz="1400" dirty="0">
                <a:latin typeface="+mn-lt"/>
              </a:rPr>
              <a:t> </a:t>
            </a:r>
            <a:r>
              <a:rPr lang="cs-CZ" sz="1400" dirty="0" err="1">
                <a:latin typeface="+mn-lt"/>
              </a:rPr>
              <a:t>martial</a:t>
            </a:r>
            <a:r>
              <a:rPr lang="cs-CZ" sz="1400" dirty="0">
                <a:latin typeface="+mn-lt"/>
              </a:rPr>
              <a:t> art and </a:t>
            </a:r>
            <a:r>
              <a:rPr lang="cs-CZ" sz="1400" dirty="0" err="1">
                <a:latin typeface="+mn-lt"/>
              </a:rPr>
              <a:t>self</a:t>
            </a:r>
            <a:r>
              <a:rPr lang="cs-CZ" sz="1400" dirty="0">
                <a:latin typeface="+mn-lt"/>
              </a:rPr>
              <a:t>-defense </a:t>
            </a:r>
            <a:r>
              <a:rPr lang="cs-CZ" sz="1400" dirty="0" err="1">
                <a:latin typeface="+mn-lt"/>
              </a:rPr>
              <a:t>products</a:t>
            </a:r>
            <a:r>
              <a:rPr lang="cs-CZ" sz="1400" dirty="0">
                <a:latin typeface="+mn-lt"/>
              </a:rPr>
              <a:t>. </a:t>
            </a:r>
          </a:p>
          <a:p>
            <a:pPr algn="just">
              <a:defRPr/>
            </a:pPr>
            <a:r>
              <a:rPr lang="cs-CZ" sz="1400" dirty="0">
                <a:latin typeface="+mn-lt"/>
              </a:rPr>
              <a:t>A </a:t>
            </a:r>
            <a:r>
              <a:rPr lang="cs-CZ" sz="1400" dirty="0" err="1">
                <a:latin typeface="+mn-lt"/>
              </a:rPr>
              <a:t>huge</a:t>
            </a:r>
            <a:r>
              <a:rPr lang="cs-CZ" sz="1400" dirty="0">
                <a:latin typeface="+mn-lt"/>
              </a:rPr>
              <a:t> </a:t>
            </a:r>
            <a:r>
              <a:rPr lang="cs-CZ" sz="1400" dirty="0" err="1">
                <a:latin typeface="+mn-lt"/>
              </a:rPr>
              <a:t>appreciation</a:t>
            </a:r>
            <a:r>
              <a:rPr lang="cs-CZ" sz="1400" dirty="0">
                <a:latin typeface="+mn-lt"/>
              </a:rPr>
              <a:t> </a:t>
            </a:r>
            <a:r>
              <a:rPr lang="cs-CZ" sz="1400" dirty="0" err="1">
                <a:latin typeface="+mn-lt"/>
              </a:rPr>
              <a:t>belongs</a:t>
            </a:r>
            <a:r>
              <a:rPr lang="cs-CZ" sz="1400" dirty="0">
                <a:latin typeface="+mn-lt"/>
              </a:rPr>
              <a:t> </a:t>
            </a:r>
            <a:r>
              <a:rPr lang="cs-CZ" sz="1400" dirty="0" err="1">
                <a:latin typeface="+mn-lt"/>
              </a:rPr>
              <a:t>also</a:t>
            </a:r>
            <a:r>
              <a:rPr lang="cs-CZ" sz="1400" dirty="0">
                <a:latin typeface="+mn-lt"/>
              </a:rPr>
              <a:t> to Berchtold </a:t>
            </a:r>
            <a:r>
              <a:rPr lang="cs-CZ" sz="1400" dirty="0" err="1">
                <a:latin typeface="+mn-lt"/>
              </a:rPr>
              <a:t>castle</a:t>
            </a:r>
            <a:r>
              <a:rPr lang="cs-CZ" sz="1400" dirty="0">
                <a:latin typeface="+mn-lt"/>
              </a:rPr>
              <a:t> </a:t>
            </a:r>
            <a:r>
              <a:rPr lang="cs-CZ" sz="1400" dirty="0" err="1">
                <a:latin typeface="+mn-lt"/>
              </a:rPr>
              <a:t>management,that</a:t>
            </a:r>
            <a:r>
              <a:rPr lang="cs-CZ" sz="1400" dirty="0">
                <a:latin typeface="+mn-lt"/>
              </a:rPr>
              <a:t> </a:t>
            </a:r>
            <a:r>
              <a:rPr lang="cs-CZ" sz="1400" dirty="0" err="1">
                <a:latin typeface="+mn-lt"/>
              </a:rPr>
              <a:t>helped</a:t>
            </a:r>
            <a:r>
              <a:rPr lang="cs-CZ" sz="1400" dirty="0">
                <a:latin typeface="+mn-lt"/>
              </a:rPr>
              <a:t> </a:t>
            </a:r>
            <a:r>
              <a:rPr lang="cs-CZ" sz="1400" dirty="0" err="1">
                <a:latin typeface="+mn-lt"/>
              </a:rPr>
              <a:t>with</a:t>
            </a:r>
            <a:r>
              <a:rPr lang="cs-CZ" sz="1400" dirty="0">
                <a:latin typeface="+mn-lt"/>
              </a:rPr>
              <a:t> </a:t>
            </a:r>
            <a:r>
              <a:rPr lang="cs-CZ" sz="1400" dirty="0" err="1">
                <a:latin typeface="+mn-lt"/>
              </a:rPr>
              <a:t>accommodation</a:t>
            </a:r>
            <a:r>
              <a:rPr lang="cs-CZ" sz="1400" dirty="0">
                <a:latin typeface="+mn-lt"/>
              </a:rPr>
              <a:t> for </a:t>
            </a:r>
            <a:r>
              <a:rPr lang="cs-CZ" sz="1400" dirty="0" err="1">
                <a:latin typeface="+mn-lt"/>
              </a:rPr>
              <a:t>our</a:t>
            </a:r>
            <a:r>
              <a:rPr lang="cs-CZ" sz="1400" dirty="0">
                <a:latin typeface="+mn-lt"/>
              </a:rPr>
              <a:t> </a:t>
            </a:r>
            <a:r>
              <a:rPr lang="cs-CZ" sz="1400" dirty="0" err="1">
                <a:latin typeface="+mn-lt"/>
              </a:rPr>
              <a:t>guest</a:t>
            </a:r>
            <a:r>
              <a:rPr lang="cs-CZ" sz="1400" dirty="0">
                <a:latin typeface="+mn-lt"/>
              </a:rPr>
              <a:t> and </a:t>
            </a:r>
            <a:r>
              <a:rPr lang="cs-CZ" sz="1400" dirty="0" err="1">
                <a:latin typeface="+mn-lt"/>
              </a:rPr>
              <a:t>provided</a:t>
            </a:r>
            <a:r>
              <a:rPr lang="cs-CZ" sz="1400" dirty="0">
                <a:latin typeface="+mn-lt"/>
              </a:rPr>
              <a:t> a </a:t>
            </a:r>
            <a:r>
              <a:rPr lang="cs-CZ" sz="1400" dirty="0" err="1">
                <a:latin typeface="+mn-lt"/>
              </a:rPr>
              <a:t>great</a:t>
            </a:r>
            <a:r>
              <a:rPr lang="cs-CZ" sz="1400" dirty="0">
                <a:latin typeface="+mn-lt"/>
              </a:rPr>
              <a:t> </a:t>
            </a:r>
            <a:r>
              <a:rPr lang="cs-CZ" sz="1400" dirty="0" err="1">
                <a:latin typeface="+mn-lt"/>
              </a:rPr>
              <a:t>conference</a:t>
            </a:r>
            <a:r>
              <a:rPr lang="cs-CZ" sz="1400" dirty="0">
                <a:latin typeface="+mn-lt"/>
              </a:rPr>
              <a:t> </a:t>
            </a:r>
            <a:r>
              <a:rPr lang="cs-CZ" sz="1400" dirty="0" err="1">
                <a:latin typeface="+mn-lt"/>
              </a:rPr>
              <a:t>hall</a:t>
            </a:r>
            <a:r>
              <a:rPr lang="cs-CZ" sz="1400" dirty="0">
                <a:latin typeface="+mn-lt"/>
              </a:rPr>
              <a:t> for </a:t>
            </a:r>
            <a:r>
              <a:rPr lang="cs-CZ" sz="1400" dirty="0" err="1">
                <a:latin typeface="+mn-lt"/>
              </a:rPr>
              <a:t>follow</a:t>
            </a:r>
            <a:r>
              <a:rPr lang="cs-CZ" sz="1400" dirty="0">
                <a:latin typeface="+mn-lt"/>
              </a:rPr>
              <a:t> up </a:t>
            </a:r>
            <a:r>
              <a:rPr lang="cs-CZ" sz="1400" dirty="0" err="1">
                <a:latin typeface="+mn-lt"/>
              </a:rPr>
              <a:t>meetings</a:t>
            </a:r>
            <a:r>
              <a:rPr lang="cs-CZ" sz="1400" dirty="0">
                <a:latin typeface="+mn-lt"/>
              </a:rPr>
              <a:t>, </a:t>
            </a:r>
            <a:r>
              <a:rPr lang="cs-CZ" sz="1400" dirty="0" err="1">
                <a:latin typeface="+mn-lt"/>
              </a:rPr>
              <a:t>incl</a:t>
            </a:r>
            <a:r>
              <a:rPr lang="cs-CZ" sz="1400" dirty="0">
                <a:latin typeface="+mn-lt"/>
              </a:rPr>
              <a:t>. </a:t>
            </a:r>
            <a:r>
              <a:rPr lang="cs-CZ" sz="1400" dirty="0" err="1">
                <a:latin typeface="+mn-lt"/>
              </a:rPr>
              <a:t>refreshment</a:t>
            </a:r>
            <a:r>
              <a:rPr lang="cs-CZ" sz="1400" dirty="0">
                <a:latin typeface="+mn-lt"/>
              </a:rPr>
              <a:t>.</a:t>
            </a:r>
          </a:p>
          <a:p>
            <a:pPr algn="just">
              <a:defRPr/>
            </a:pPr>
            <a:r>
              <a:rPr lang="cs-CZ" sz="1400" dirty="0" err="1">
                <a:latin typeface="+mn-lt"/>
              </a:rPr>
              <a:t>The</a:t>
            </a:r>
            <a:r>
              <a:rPr lang="cs-CZ" sz="1400" dirty="0">
                <a:latin typeface="+mn-lt"/>
              </a:rPr>
              <a:t> </a:t>
            </a:r>
            <a:r>
              <a:rPr lang="cs-CZ" sz="1400" dirty="0" err="1">
                <a:latin typeface="+mn-lt"/>
              </a:rPr>
              <a:t>seminar</a:t>
            </a:r>
            <a:r>
              <a:rPr lang="cs-CZ" sz="1400" dirty="0">
                <a:latin typeface="+mn-lt"/>
              </a:rPr>
              <a:t> </a:t>
            </a:r>
            <a:r>
              <a:rPr lang="cs-CZ" sz="1400" dirty="0" err="1">
                <a:latin typeface="+mn-lt"/>
              </a:rPr>
              <a:t>hosted</a:t>
            </a:r>
            <a:r>
              <a:rPr lang="cs-CZ" sz="1400" dirty="0">
                <a:latin typeface="+mn-lt"/>
              </a:rPr>
              <a:t> in </a:t>
            </a:r>
            <a:r>
              <a:rPr lang="cs-CZ" sz="1400" dirty="0" err="1">
                <a:latin typeface="+mn-lt"/>
              </a:rPr>
              <a:t>total</a:t>
            </a:r>
            <a:r>
              <a:rPr lang="cs-CZ" sz="1400" dirty="0">
                <a:latin typeface="+mn-lt"/>
              </a:rPr>
              <a:t> 40 </a:t>
            </a:r>
            <a:r>
              <a:rPr lang="cs-CZ" sz="1400" dirty="0" err="1">
                <a:latin typeface="+mn-lt"/>
              </a:rPr>
              <a:t>participants</a:t>
            </a:r>
            <a:r>
              <a:rPr lang="cs-CZ" sz="1400" dirty="0">
                <a:latin typeface="+mn-lt"/>
              </a:rPr>
              <a:t> (</a:t>
            </a:r>
            <a:r>
              <a:rPr lang="cs-CZ" sz="1400" dirty="0" err="1">
                <a:latin typeface="+mn-lt"/>
              </a:rPr>
              <a:t>particularly</a:t>
            </a:r>
            <a:r>
              <a:rPr lang="cs-CZ" sz="1400" dirty="0">
                <a:latin typeface="+mn-lt"/>
              </a:rPr>
              <a:t> </a:t>
            </a:r>
            <a:r>
              <a:rPr lang="cs-CZ" sz="1400" dirty="0" err="1">
                <a:latin typeface="+mn-lt"/>
              </a:rPr>
              <a:t>trainers</a:t>
            </a:r>
            <a:r>
              <a:rPr lang="cs-CZ" sz="1400" dirty="0">
                <a:latin typeface="+mn-lt"/>
              </a:rPr>
              <a:t>) </a:t>
            </a:r>
            <a:r>
              <a:rPr lang="cs-CZ" sz="1400" dirty="0" err="1">
                <a:latin typeface="+mn-lt"/>
              </a:rPr>
              <a:t>from</a:t>
            </a:r>
            <a:r>
              <a:rPr lang="cs-CZ" sz="1400" dirty="0">
                <a:latin typeface="+mn-lt"/>
              </a:rPr>
              <a:t> </a:t>
            </a:r>
            <a:r>
              <a:rPr lang="cs-CZ" sz="1400" dirty="0" err="1">
                <a:latin typeface="+mn-lt"/>
              </a:rPr>
              <a:t>the</a:t>
            </a:r>
            <a:r>
              <a:rPr lang="cs-CZ" sz="1400" dirty="0">
                <a:latin typeface="+mn-lt"/>
              </a:rPr>
              <a:t> Czech National Union </a:t>
            </a:r>
            <a:r>
              <a:rPr lang="cs-CZ" sz="1400" dirty="0" err="1">
                <a:latin typeface="+mn-lt"/>
              </a:rPr>
              <a:t>of</a:t>
            </a:r>
            <a:r>
              <a:rPr lang="cs-CZ" sz="1400" dirty="0">
                <a:latin typeface="+mn-lt"/>
              </a:rPr>
              <a:t> Taekwon-Do and Czech Taekwon-Do </a:t>
            </a:r>
            <a:r>
              <a:rPr lang="cs-CZ" sz="1400" dirty="0" err="1">
                <a:latin typeface="+mn-lt"/>
              </a:rPr>
              <a:t>Association</a:t>
            </a:r>
            <a:r>
              <a:rPr lang="cs-CZ" sz="1400" dirty="0">
                <a:latin typeface="+mn-lt"/>
              </a:rPr>
              <a:t>. </a:t>
            </a:r>
            <a:r>
              <a:rPr lang="cs-CZ" sz="1400" dirty="0" err="1">
                <a:latin typeface="+mn-lt"/>
              </a:rPr>
              <a:t>However</a:t>
            </a:r>
            <a:r>
              <a:rPr lang="cs-CZ" sz="1400" dirty="0">
                <a:latin typeface="+mn-lt"/>
              </a:rPr>
              <a:t>, </a:t>
            </a:r>
            <a:r>
              <a:rPr lang="cs-CZ" sz="1400" dirty="0" err="1">
                <a:latin typeface="+mn-lt"/>
              </a:rPr>
              <a:t>attended</a:t>
            </a:r>
            <a:r>
              <a:rPr lang="cs-CZ" sz="1400" dirty="0">
                <a:latin typeface="+mn-lt"/>
              </a:rPr>
              <a:t> </a:t>
            </a:r>
            <a:r>
              <a:rPr lang="cs-CZ" sz="1400" dirty="0" err="1">
                <a:latin typeface="+mn-lt"/>
              </a:rPr>
              <a:t>also</a:t>
            </a:r>
            <a:r>
              <a:rPr lang="cs-CZ" sz="1400" dirty="0">
                <a:latin typeface="+mn-lt"/>
              </a:rPr>
              <a:t> Taekwon-Do </a:t>
            </a:r>
            <a:r>
              <a:rPr lang="cs-CZ" sz="1400" dirty="0" err="1">
                <a:latin typeface="+mn-lt"/>
              </a:rPr>
              <a:t>schools</a:t>
            </a:r>
            <a:r>
              <a:rPr lang="cs-CZ" sz="1400" dirty="0">
                <a:latin typeface="+mn-lt"/>
              </a:rPr>
              <a:t> Tong-</a:t>
            </a:r>
            <a:r>
              <a:rPr lang="cs-CZ" sz="1400" dirty="0" err="1">
                <a:latin typeface="+mn-lt"/>
              </a:rPr>
              <a:t>Il</a:t>
            </a:r>
            <a:r>
              <a:rPr lang="cs-CZ" sz="1400" dirty="0">
                <a:latin typeface="+mn-lt"/>
              </a:rPr>
              <a:t> České Budějovice, </a:t>
            </a:r>
            <a:r>
              <a:rPr lang="cs-CZ" sz="1400" dirty="0" err="1">
                <a:latin typeface="+mn-lt"/>
              </a:rPr>
              <a:t>Sonkal</a:t>
            </a:r>
            <a:r>
              <a:rPr lang="cs-CZ" sz="1400" dirty="0">
                <a:latin typeface="+mn-lt"/>
              </a:rPr>
              <a:t> Prague, </a:t>
            </a:r>
            <a:r>
              <a:rPr lang="cs-CZ" sz="1400" dirty="0" err="1">
                <a:latin typeface="+mn-lt"/>
              </a:rPr>
              <a:t>Ge-Baek</a:t>
            </a:r>
            <a:r>
              <a:rPr lang="cs-CZ" sz="1400" dirty="0">
                <a:latin typeface="+mn-lt"/>
              </a:rPr>
              <a:t> Mladá Boleslav, Strančice, Benátky nad Jizerou, Příbram, Sparring Kunice, Velké Popovice and Čerčany.</a:t>
            </a:r>
          </a:p>
          <a:p>
            <a:pPr algn="just">
              <a:defRPr/>
            </a:pPr>
            <a:r>
              <a:rPr lang="cs-CZ" sz="1400" dirty="0" err="1">
                <a:latin typeface="+mn-lt"/>
              </a:rPr>
              <a:t>The</a:t>
            </a:r>
            <a:r>
              <a:rPr lang="cs-CZ" sz="1400" dirty="0">
                <a:latin typeface="+mn-lt"/>
              </a:rPr>
              <a:t> </a:t>
            </a:r>
            <a:r>
              <a:rPr lang="cs-CZ" sz="1400" dirty="0" err="1">
                <a:latin typeface="+mn-lt"/>
              </a:rPr>
              <a:t>seminar</a:t>
            </a:r>
            <a:r>
              <a:rPr lang="cs-CZ" sz="1400" dirty="0">
                <a:latin typeface="+mn-lt"/>
              </a:rPr>
              <a:t> </a:t>
            </a:r>
            <a:r>
              <a:rPr lang="cs-CZ" sz="1400" dirty="0" err="1">
                <a:latin typeface="+mn-lt"/>
              </a:rPr>
              <a:t>began</a:t>
            </a:r>
            <a:r>
              <a:rPr lang="cs-CZ" sz="1400" dirty="0">
                <a:latin typeface="+mn-lt"/>
              </a:rPr>
              <a:t> </a:t>
            </a:r>
            <a:r>
              <a:rPr lang="cs-CZ" sz="1400" dirty="0" err="1">
                <a:latin typeface="+mn-lt"/>
              </a:rPr>
              <a:t>with</a:t>
            </a:r>
            <a:r>
              <a:rPr lang="cs-CZ" sz="1400" dirty="0">
                <a:latin typeface="+mn-lt"/>
              </a:rPr>
              <a:t> a </a:t>
            </a:r>
            <a:r>
              <a:rPr lang="cs-CZ" sz="1400" dirty="0" err="1">
                <a:latin typeface="+mn-lt"/>
              </a:rPr>
              <a:t>short</a:t>
            </a:r>
            <a:r>
              <a:rPr lang="cs-CZ" sz="1400" dirty="0">
                <a:latin typeface="+mn-lt"/>
              </a:rPr>
              <a:t> intro, </a:t>
            </a:r>
            <a:r>
              <a:rPr lang="cs-CZ" sz="1400" dirty="0" err="1">
                <a:latin typeface="+mn-lt"/>
              </a:rPr>
              <a:t>followed</a:t>
            </a:r>
            <a:r>
              <a:rPr lang="cs-CZ" sz="1400" dirty="0">
                <a:latin typeface="+mn-lt"/>
              </a:rPr>
              <a:t> by non-</a:t>
            </a:r>
            <a:r>
              <a:rPr lang="cs-CZ" sz="1400" dirty="0" err="1">
                <a:latin typeface="+mn-lt"/>
              </a:rPr>
              <a:t>traditional</a:t>
            </a:r>
            <a:r>
              <a:rPr lang="cs-CZ" sz="1400" dirty="0">
                <a:latin typeface="+mn-lt"/>
              </a:rPr>
              <a:t> </a:t>
            </a:r>
            <a:r>
              <a:rPr lang="cs-CZ" sz="1400" dirty="0" err="1">
                <a:latin typeface="+mn-lt"/>
              </a:rPr>
              <a:t>heating</a:t>
            </a:r>
            <a:r>
              <a:rPr lang="cs-CZ" sz="1400" dirty="0">
                <a:latin typeface="+mn-lt"/>
              </a:rPr>
              <a:t> and </a:t>
            </a:r>
            <a:r>
              <a:rPr lang="cs-CZ" sz="1400" dirty="0" err="1">
                <a:latin typeface="+mn-lt"/>
              </a:rPr>
              <a:t>stretching</a:t>
            </a:r>
            <a:r>
              <a:rPr lang="cs-CZ" sz="1400" dirty="0">
                <a:latin typeface="+mn-lt"/>
              </a:rPr>
              <a:t> </a:t>
            </a:r>
            <a:r>
              <a:rPr lang="cs-CZ" sz="1400" dirty="0" err="1">
                <a:latin typeface="+mn-lt"/>
              </a:rPr>
              <a:t>exercises</a:t>
            </a:r>
            <a:r>
              <a:rPr lang="cs-CZ" sz="1400" dirty="0">
                <a:latin typeface="+mn-lt"/>
              </a:rPr>
              <a:t>, </a:t>
            </a:r>
            <a:r>
              <a:rPr lang="cs-CZ" sz="1400" dirty="0" err="1">
                <a:latin typeface="+mn-lt"/>
              </a:rPr>
              <a:t>immediately</a:t>
            </a:r>
            <a:r>
              <a:rPr lang="cs-CZ" sz="1400" dirty="0">
                <a:latin typeface="+mn-lt"/>
              </a:rPr>
              <a:t> </a:t>
            </a:r>
            <a:r>
              <a:rPr lang="cs-CZ" sz="1400" dirty="0" err="1">
                <a:latin typeface="+mn-lt"/>
              </a:rPr>
              <a:t>catching</a:t>
            </a:r>
            <a:r>
              <a:rPr lang="cs-CZ" sz="1400" dirty="0">
                <a:latin typeface="+mn-lt"/>
              </a:rPr>
              <a:t> </a:t>
            </a:r>
            <a:r>
              <a:rPr lang="cs-CZ" sz="1400" dirty="0" err="1">
                <a:latin typeface="+mn-lt"/>
              </a:rPr>
              <a:t>all</a:t>
            </a:r>
            <a:r>
              <a:rPr lang="cs-CZ" sz="1400" dirty="0">
                <a:latin typeface="+mn-lt"/>
              </a:rPr>
              <a:t> </a:t>
            </a:r>
            <a:r>
              <a:rPr lang="cs-CZ" sz="1400" dirty="0" err="1">
                <a:latin typeface="+mn-lt"/>
              </a:rPr>
              <a:t>participating</a:t>
            </a:r>
            <a:r>
              <a:rPr lang="cs-CZ" sz="1400" dirty="0">
                <a:latin typeface="+mn-lt"/>
              </a:rPr>
              <a:t> </a:t>
            </a:r>
            <a:r>
              <a:rPr lang="cs-CZ" sz="1400" dirty="0" err="1">
                <a:latin typeface="+mn-lt"/>
              </a:rPr>
              <a:t>trainers</a:t>
            </a:r>
            <a:r>
              <a:rPr lang="cs-CZ" sz="1400" dirty="0">
                <a:latin typeface="+mn-lt"/>
              </a:rPr>
              <a:t>.</a:t>
            </a:r>
          </a:p>
          <a:p>
            <a:pPr algn="just">
              <a:defRPr/>
            </a:pPr>
            <a:r>
              <a:rPr lang="cs-CZ" sz="1400" dirty="0" err="1">
                <a:latin typeface="+mn-lt"/>
              </a:rPr>
              <a:t>After</a:t>
            </a:r>
            <a:r>
              <a:rPr lang="cs-CZ" sz="1400" dirty="0">
                <a:latin typeface="+mn-lt"/>
              </a:rPr>
              <a:t> a proper </a:t>
            </a:r>
            <a:r>
              <a:rPr lang="cs-CZ" sz="1400" dirty="0" err="1">
                <a:latin typeface="+mn-lt"/>
              </a:rPr>
              <a:t>heating</a:t>
            </a:r>
            <a:r>
              <a:rPr lang="cs-CZ" sz="1400" dirty="0">
                <a:latin typeface="+mn-lt"/>
              </a:rPr>
              <a:t>, </a:t>
            </a:r>
            <a:r>
              <a:rPr lang="cs-CZ" sz="1400" dirty="0" err="1">
                <a:latin typeface="+mn-lt"/>
              </a:rPr>
              <a:t>the</a:t>
            </a:r>
            <a:r>
              <a:rPr lang="cs-CZ" sz="1400" dirty="0">
                <a:latin typeface="+mn-lt"/>
              </a:rPr>
              <a:t> rest </a:t>
            </a:r>
            <a:r>
              <a:rPr lang="cs-CZ" sz="1400" dirty="0" err="1">
                <a:latin typeface="+mn-lt"/>
              </a:rPr>
              <a:t>of</a:t>
            </a:r>
            <a:r>
              <a:rPr lang="cs-CZ" sz="1400" dirty="0">
                <a:latin typeface="+mn-lt"/>
              </a:rPr>
              <a:t> </a:t>
            </a:r>
            <a:r>
              <a:rPr lang="cs-CZ" sz="1400" dirty="0" err="1">
                <a:latin typeface="+mn-lt"/>
              </a:rPr>
              <a:t>the</a:t>
            </a:r>
            <a:r>
              <a:rPr lang="cs-CZ" sz="1400" dirty="0">
                <a:latin typeface="+mn-lt"/>
              </a:rPr>
              <a:t> </a:t>
            </a:r>
            <a:r>
              <a:rPr lang="cs-CZ" sz="1400" dirty="0" err="1">
                <a:latin typeface="+mn-lt"/>
              </a:rPr>
              <a:t>morning</a:t>
            </a:r>
            <a:r>
              <a:rPr lang="cs-CZ" sz="1400" dirty="0">
                <a:latin typeface="+mn-lt"/>
              </a:rPr>
              <a:t> </a:t>
            </a:r>
            <a:r>
              <a:rPr lang="cs-CZ" sz="1400" dirty="0" err="1">
                <a:latin typeface="+mn-lt"/>
              </a:rPr>
              <a:t>was</a:t>
            </a:r>
            <a:r>
              <a:rPr lang="cs-CZ" sz="1400" dirty="0">
                <a:latin typeface="+mn-lt"/>
              </a:rPr>
              <a:t> </a:t>
            </a:r>
            <a:r>
              <a:rPr lang="cs-CZ" sz="1400" dirty="0" err="1">
                <a:latin typeface="+mn-lt"/>
              </a:rPr>
              <a:t>devoted</a:t>
            </a:r>
            <a:r>
              <a:rPr lang="cs-CZ" sz="1400" dirty="0">
                <a:latin typeface="+mn-lt"/>
              </a:rPr>
              <a:t> to </a:t>
            </a:r>
            <a:r>
              <a:rPr lang="cs-CZ" sz="1400" dirty="0" err="1">
                <a:latin typeface="+mn-lt"/>
              </a:rPr>
              <a:t>patterns</a:t>
            </a:r>
            <a:r>
              <a:rPr lang="cs-CZ" sz="1400" dirty="0">
                <a:latin typeface="+mn-lt"/>
              </a:rPr>
              <a:t> </a:t>
            </a:r>
            <a:r>
              <a:rPr lang="cs-CZ" sz="1400" dirty="0" err="1">
                <a:latin typeface="+mn-lt"/>
              </a:rPr>
              <a:t>from</a:t>
            </a:r>
            <a:r>
              <a:rPr lang="cs-CZ" sz="1400" dirty="0">
                <a:latin typeface="+mn-lt"/>
              </a:rPr>
              <a:t> </a:t>
            </a:r>
            <a:r>
              <a:rPr lang="cs-CZ" sz="1400" dirty="0" err="1">
                <a:latin typeface="+mn-lt"/>
              </a:rPr>
              <a:t>Chon</a:t>
            </a:r>
            <a:r>
              <a:rPr lang="cs-CZ" sz="1400" dirty="0">
                <a:latin typeface="+mn-lt"/>
              </a:rPr>
              <a:t>-Ji to </a:t>
            </a:r>
            <a:r>
              <a:rPr lang="cs-CZ" sz="1400" dirty="0" err="1">
                <a:latin typeface="+mn-lt"/>
              </a:rPr>
              <a:t>Choong</a:t>
            </a:r>
            <a:r>
              <a:rPr lang="cs-CZ" sz="1400" dirty="0">
                <a:latin typeface="+mn-lt"/>
              </a:rPr>
              <a:t>-Moo, </a:t>
            </a:r>
            <a:r>
              <a:rPr lang="cs-CZ" sz="1400" dirty="0" err="1">
                <a:latin typeface="+mn-lt"/>
              </a:rPr>
              <a:t>together</a:t>
            </a:r>
            <a:r>
              <a:rPr lang="cs-CZ" sz="1400" dirty="0">
                <a:latin typeface="+mn-lt"/>
              </a:rPr>
              <a:t> </a:t>
            </a:r>
            <a:r>
              <a:rPr lang="cs-CZ" sz="1400" dirty="0" err="1">
                <a:latin typeface="+mn-lt"/>
              </a:rPr>
              <a:t>with</a:t>
            </a:r>
            <a:r>
              <a:rPr lang="cs-CZ" sz="1400" dirty="0">
                <a:latin typeface="+mn-lt"/>
              </a:rPr>
              <a:t> basic </a:t>
            </a:r>
            <a:r>
              <a:rPr lang="cs-CZ" sz="1400" dirty="0" err="1">
                <a:latin typeface="+mn-lt"/>
              </a:rPr>
              <a:t>techniques</a:t>
            </a:r>
            <a:r>
              <a:rPr lang="cs-CZ" sz="1400" dirty="0">
                <a:latin typeface="+mn-lt"/>
              </a:rPr>
              <a:t> </a:t>
            </a:r>
            <a:r>
              <a:rPr lang="cs-CZ" sz="1400" dirty="0" err="1">
                <a:latin typeface="+mn-lt"/>
              </a:rPr>
              <a:t>from</a:t>
            </a:r>
            <a:r>
              <a:rPr lang="cs-CZ" sz="1400" dirty="0">
                <a:latin typeface="+mn-lt"/>
              </a:rPr>
              <a:t> these </a:t>
            </a:r>
            <a:r>
              <a:rPr lang="cs-CZ" sz="1400" dirty="0" err="1">
                <a:latin typeface="+mn-lt"/>
              </a:rPr>
              <a:t>tulls</a:t>
            </a:r>
            <a:r>
              <a:rPr lang="cs-CZ" sz="1400" dirty="0">
                <a:latin typeface="+mn-lt"/>
              </a:rPr>
              <a:t>.</a:t>
            </a:r>
          </a:p>
          <a:p>
            <a:pPr>
              <a:defRPr/>
            </a:pPr>
            <a:endParaRPr lang="cs-CZ" sz="1400" dirty="0">
              <a:latin typeface="Calibri Light" pitchFamily="34" charset="0"/>
            </a:endParaRPr>
          </a:p>
        </p:txBody>
      </p:sp>
      <p:pic>
        <p:nvPicPr>
          <p:cNvPr id="31749" name="Obrázek 1"/>
          <p:cNvPicPr>
            <a:picLocks noChangeAspect="1"/>
          </p:cNvPicPr>
          <p:nvPr/>
        </p:nvPicPr>
        <p:blipFill>
          <a:blip r:embed="rId3"/>
          <a:srcRect/>
          <a:stretch>
            <a:fillRect/>
          </a:stretch>
        </p:blipFill>
        <p:spPr bwMode="auto">
          <a:xfrm>
            <a:off x="439738" y="312738"/>
            <a:ext cx="1316037" cy="1050925"/>
          </a:xfrm>
          <a:prstGeom prst="rect">
            <a:avLst/>
          </a:prstGeom>
          <a:noFill/>
          <a:ln w="9525">
            <a:noFill/>
            <a:miter lim="800000"/>
            <a:headEnd/>
            <a:tailEnd/>
          </a:ln>
        </p:spPr>
      </p:pic>
      <p:pic>
        <p:nvPicPr>
          <p:cNvPr id="31750" name="Obrázek 2"/>
          <p:cNvPicPr>
            <a:picLocks noChangeAspect="1"/>
          </p:cNvPicPr>
          <p:nvPr/>
        </p:nvPicPr>
        <p:blipFill>
          <a:blip r:embed="rId4"/>
          <a:srcRect/>
          <a:stretch>
            <a:fillRect/>
          </a:stretch>
        </p:blipFill>
        <p:spPr bwMode="auto">
          <a:xfrm>
            <a:off x="552450" y="1663700"/>
            <a:ext cx="5746750" cy="2300288"/>
          </a:xfrm>
          <a:prstGeom prst="rect">
            <a:avLst/>
          </a:prstGeom>
          <a:noFill/>
          <a:ln w="9525">
            <a:noFill/>
            <a:miter lim="800000"/>
            <a:headEnd/>
            <a:tailEnd/>
          </a:ln>
        </p:spPr>
      </p:pic>
      <p:sp>
        <p:nvSpPr>
          <p:cNvPr id="31751" name="Obdélník 7"/>
          <p:cNvSpPr>
            <a:spLocks noChangeArrowheads="1"/>
          </p:cNvSpPr>
          <p:nvPr/>
        </p:nvSpPr>
        <p:spPr bwMode="auto">
          <a:xfrm>
            <a:off x="2605088" y="625475"/>
            <a:ext cx="1800225" cy="368300"/>
          </a:xfrm>
          <a:prstGeom prst="rect">
            <a:avLst/>
          </a:prstGeom>
          <a:noFill/>
          <a:ln w="9525">
            <a:noFill/>
            <a:miter lim="800000"/>
            <a:headEnd/>
            <a:tailEnd/>
          </a:ln>
        </p:spPr>
        <p:txBody>
          <a:bodyPr wrap="none">
            <a:spAutoFit/>
          </a:bodyPr>
          <a:lstStyle/>
          <a:p>
            <a:r>
              <a:rPr lang="cs-CZ"/>
              <a:t>Prosinec - 2014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14338" name="Nadpis 1"/>
          <p:cNvSpPr txBox="1">
            <a:spLocks/>
          </p:cNvSpPr>
          <p:nvPr/>
        </p:nvSpPr>
        <p:spPr bwMode="auto">
          <a:xfrm>
            <a:off x="0" y="1495425"/>
            <a:ext cx="6858000" cy="438150"/>
          </a:xfrm>
          <a:prstGeom prst="rect">
            <a:avLst/>
          </a:prstGeom>
          <a:noFill/>
          <a:ln w="9525">
            <a:noFill/>
            <a:miter lim="800000"/>
            <a:headEnd/>
            <a:tailEnd/>
          </a:ln>
        </p:spPr>
        <p:txBody>
          <a:bodyPr anchor="b"/>
          <a:lstStyle/>
          <a:p>
            <a:pPr algn="ctr" defTabSz="685800">
              <a:lnSpc>
                <a:spcPct val="90000"/>
              </a:lnSpc>
            </a:pPr>
            <a:r>
              <a:rPr lang="cs-CZ" sz="2000" b="1"/>
              <a:t>Abouts</a:t>
            </a:r>
          </a:p>
          <a:p>
            <a:pPr algn="ctr" defTabSz="685800">
              <a:lnSpc>
                <a:spcPct val="90000"/>
              </a:lnSpc>
            </a:pPr>
            <a:endParaRPr lang="cs-CZ" sz="500" b="1"/>
          </a:p>
        </p:txBody>
      </p:sp>
      <p:sp>
        <p:nvSpPr>
          <p:cNvPr id="14339" name="TextovéPole 8"/>
          <p:cNvSpPr txBox="1">
            <a:spLocks noChangeArrowheads="1"/>
          </p:cNvSpPr>
          <p:nvPr/>
        </p:nvSpPr>
        <p:spPr bwMode="auto">
          <a:xfrm>
            <a:off x="423863" y="2065338"/>
            <a:ext cx="6008687" cy="6473825"/>
          </a:xfrm>
          <a:prstGeom prst="rect">
            <a:avLst/>
          </a:prstGeom>
          <a:noFill/>
          <a:ln w="9525">
            <a:noFill/>
            <a:miter lim="800000"/>
            <a:headEnd/>
            <a:tailEnd/>
          </a:ln>
        </p:spPr>
        <p:txBody>
          <a:bodyPr>
            <a:spAutoFit/>
          </a:bodyPr>
          <a:lstStyle/>
          <a:p>
            <a:r>
              <a:rPr lang="cs-CZ" sz="1400" b="1">
                <a:latin typeface="Calibri" pitchFamily="34" charset="0"/>
              </a:rPr>
              <a:t>Czech National Taekwon-Do Union ITF</a:t>
            </a:r>
            <a:r>
              <a:rPr lang="cs-CZ" sz="1400">
                <a:latin typeface="Calibri" pitchFamily="34" charset="0"/>
              </a:rPr>
              <a:t/>
            </a:r>
            <a:br>
              <a:rPr lang="cs-CZ" sz="1400">
                <a:latin typeface="Calibri" pitchFamily="34" charset="0"/>
              </a:rPr>
            </a:br>
            <a:r>
              <a:rPr lang="cs-CZ" sz="1400">
                <a:latin typeface="Calibri" pitchFamily="34" charset="0"/>
              </a:rPr>
              <a:t>Varhulíkové 1582/24</a:t>
            </a:r>
            <a:br>
              <a:rPr lang="cs-CZ" sz="1400">
                <a:latin typeface="Calibri" pitchFamily="34" charset="0"/>
              </a:rPr>
            </a:br>
            <a:r>
              <a:rPr lang="cs-CZ" sz="1400">
                <a:latin typeface="Calibri" pitchFamily="34" charset="0"/>
              </a:rPr>
              <a:t>Prague 7 ZIP 17000 Czech Republic</a:t>
            </a:r>
            <a:br>
              <a:rPr lang="cs-CZ" sz="1400">
                <a:latin typeface="Calibri" pitchFamily="34" charset="0"/>
              </a:rPr>
            </a:br>
            <a:r>
              <a:rPr lang="cs-CZ" sz="1400">
                <a:latin typeface="Calibri" pitchFamily="34" charset="0"/>
              </a:rPr>
              <a:t>Company nr.: 26635861</a:t>
            </a:r>
            <a:br>
              <a:rPr lang="cs-CZ" sz="1400">
                <a:latin typeface="Calibri" pitchFamily="34" charset="0"/>
              </a:rPr>
            </a:br>
            <a:r>
              <a:rPr lang="cs-CZ" sz="1400">
                <a:latin typeface="Calibri" pitchFamily="34" charset="0"/>
              </a:rPr>
              <a:t>Tax ID: CZ26635861</a:t>
            </a:r>
            <a:br>
              <a:rPr lang="cs-CZ" sz="1400">
                <a:latin typeface="Calibri" pitchFamily="34" charset="0"/>
              </a:rPr>
            </a:br>
            <a:r>
              <a:rPr lang="cs-CZ" sz="1400">
                <a:latin typeface="Calibri" pitchFamily="34" charset="0"/>
              </a:rPr>
              <a:t>Registration: L 13917 Městský soud Praha</a:t>
            </a:r>
          </a:p>
          <a:p>
            <a:endParaRPr lang="cs-CZ" sz="1400">
              <a:latin typeface="Calibri" pitchFamily="34" charset="0"/>
            </a:endParaRPr>
          </a:p>
          <a:p>
            <a:r>
              <a:rPr lang="cs-CZ" sz="1400" u="sng">
                <a:latin typeface="Calibri" pitchFamily="34" charset="0"/>
                <a:hlinkClick r:id="rId3"/>
              </a:rPr>
              <a:t>cnut@taekwondocz.com</a:t>
            </a:r>
            <a:endParaRPr lang="cs-CZ" sz="1400">
              <a:latin typeface="Calibri" pitchFamily="34" charset="0"/>
            </a:endParaRPr>
          </a:p>
          <a:p>
            <a:r>
              <a:rPr lang="cs-CZ" sz="1400" u="sng">
                <a:latin typeface="Calibri" pitchFamily="34" charset="0"/>
                <a:hlinkClick r:id="rId4"/>
              </a:rPr>
              <a:t>www.taekwondocz.com</a:t>
            </a:r>
            <a:r>
              <a:rPr lang="cs-CZ" sz="1400">
                <a:latin typeface="Calibri" pitchFamily="34" charset="0"/>
              </a:rPr>
              <a:t/>
            </a:r>
            <a:br>
              <a:rPr lang="cs-CZ" sz="1400">
                <a:latin typeface="Calibri" pitchFamily="34" charset="0"/>
              </a:rPr>
            </a:br>
            <a:endParaRPr lang="cs-CZ" sz="1400" u="sng">
              <a:latin typeface="Calibri" pitchFamily="34" charset="0"/>
            </a:endParaRPr>
          </a:p>
          <a:p>
            <a:r>
              <a:rPr lang="en-US" sz="1400" b="1">
                <a:latin typeface="Calibri" pitchFamily="34" charset="0"/>
              </a:rPr>
              <a:t>Czech National Taekwon-Do Union (CzNTU) was found in 2003, it is</a:t>
            </a:r>
            <a:r>
              <a:rPr lang="cs-CZ" sz="1400" b="1">
                <a:latin typeface="Calibri" pitchFamily="34" charset="0"/>
              </a:rPr>
              <a:t> </a:t>
            </a:r>
            <a:r>
              <a:rPr lang="en-US" sz="1400" b="1">
                <a:latin typeface="Calibri" pitchFamily="34" charset="0"/>
              </a:rPr>
              <a:t>regular member of AETF and ITF. </a:t>
            </a:r>
            <a:endParaRPr lang="cs-CZ" sz="1400" b="1">
              <a:latin typeface="Calibri" pitchFamily="34" charset="0"/>
            </a:endParaRPr>
          </a:p>
          <a:p>
            <a:endParaRPr lang="en-US" sz="1400" b="1">
              <a:latin typeface="Calibri" pitchFamily="34" charset="0"/>
            </a:endParaRPr>
          </a:p>
          <a:p>
            <a:r>
              <a:rPr lang="en-US" sz="1400" b="1">
                <a:latin typeface="Calibri" pitchFamily="34" charset="0"/>
              </a:rPr>
              <a:t>CzNTU consists of 4 self-governing schools with 6 clubs in total. </a:t>
            </a:r>
            <a:endParaRPr lang="cs-CZ" sz="1400" b="1">
              <a:latin typeface="Calibri" pitchFamily="34" charset="0"/>
            </a:endParaRPr>
          </a:p>
          <a:p>
            <a:endParaRPr lang="en-US" sz="1400" b="1">
              <a:latin typeface="Calibri" pitchFamily="34" charset="0"/>
            </a:endParaRPr>
          </a:p>
          <a:p>
            <a:r>
              <a:rPr lang="en-US" sz="1400" b="1">
                <a:latin typeface="Calibri" pitchFamily="34" charset="0"/>
              </a:rPr>
              <a:t>CzNTU has 2 international instructors authorized to</a:t>
            </a:r>
            <a:r>
              <a:rPr lang="cs-CZ" sz="1400" b="1">
                <a:latin typeface="Calibri" pitchFamily="34" charset="0"/>
              </a:rPr>
              <a:t> </a:t>
            </a:r>
            <a:r>
              <a:rPr lang="en-US" sz="1400" b="1">
                <a:latin typeface="Calibri" pitchFamily="34" charset="0"/>
              </a:rPr>
              <a:t>hold gradings. </a:t>
            </a:r>
          </a:p>
          <a:p>
            <a:endParaRPr lang="cs-CZ" sz="1400">
              <a:latin typeface="Calibri" pitchFamily="34" charset="0"/>
            </a:endParaRPr>
          </a:p>
          <a:p>
            <a:pPr algn="just"/>
            <a:r>
              <a:rPr lang="en-US" sz="1400">
                <a:latin typeface="Calibri" pitchFamily="34" charset="0"/>
              </a:rPr>
              <a:t>Further it has </a:t>
            </a:r>
            <a:r>
              <a:rPr lang="cs-CZ" sz="1400">
                <a:latin typeface="Calibri" pitchFamily="34" charset="0"/>
              </a:rPr>
              <a:t>5</a:t>
            </a:r>
            <a:r>
              <a:rPr lang="en-US" sz="1400">
                <a:latin typeface="Calibri" pitchFamily="34" charset="0"/>
              </a:rPr>
              <a:t> instructors with 2nd level of national trainer licence and 1</a:t>
            </a:r>
            <a:r>
              <a:rPr lang="cs-CZ" sz="1400">
                <a:latin typeface="Calibri" pitchFamily="34" charset="0"/>
              </a:rPr>
              <a:t>0</a:t>
            </a:r>
            <a:r>
              <a:rPr lang="en-US" sz="1400">
                <a:latin typeface="Calibri" pitchFamily="34" charset="0"/>
              </a:rPr>
              <a:t> assistants with 3rd level of national tra</a:t>
            </a:r>
            <a:r>
              <a:rPr lang="cs-CZ" sz="1400">
                <a:latin typeface="Calibri" pitchFamily="34" charset="0"/>
              </a:rPr>
              <a:t>in</a:t>
            </a:r>
            <a:r>
              <a:rPr lang="en-US" sz="1400">
                <a:latin typeface="Calibri" pitchFamily="34" charset="0"/>
              </a:rPr>
              <a:t>er licence. Its activity is focused</a:t>
            </a:r>
            <a:r>
              <a:rPr lang="cs-CZ" sz="1400">
                <a:latin typeface="Calibri" pitchFamily="34" charset="0"/>
              </a:rPr>
              <a:t> </a:t>
            </a:r>
            <a:r>
              <a:rPr lang="en-US" sz="1400">
                <a:latin typeface="Calibri" pitchFamily="34" charset="0"/>
              </a:rPr>
              <a:t>mainly to children and teen-agers. Mainly we organize summer camp (once a year), </a:t>
            </a:r>
            <a:r>
              <a:rPr lang="cs-CZ" sz="1400">
                <a:latin typeface="Calibri" pitchFamily="34" charset="0"/>
              </a:rPr>
              <a:t>seminars, </a:t>
            </a:r>
            <a:r>
              <a:rPr lang="en-US" sz="1400">
                <a:latin typeface="Calibri" pitchFamily="34" charset="0"/>
              </a:rPr>
              <a:t>weekend activities</a:t>
            </a:r>
            <a:r>
              <a:rPr lang="cs-CZ" sz="1400">
                <a:latin typeface="Calibri" pitchFamily="34" charset="0"/>
              </a:rPr>
              <a:t> </a:t>
            </a:r>
            <a:r>
              <a:rPr lang="en-US" sz="1400">
                <a:latin typeface="Calibri" pitchFamily="34" charset="0"/>
              </a:rPr>
              <a:t>like training camps, regional competitions, Czech Championship and other activities. To read more about our activities, please see our website</a:t>
            </a:r>
            <a:r>
              <a:rPr lang="cs-CZ" sz="1400">
                <a:latin typeface="Calibri" pitchFamily="34" charset="0"/>
              </a:rPr>
              <a:t>.</a:t>
            </a:r>
          </a:p>
          <a:p>
            <a:pPr algn="just"/>
            <a:endParaRPr lang="cs-CZ" sz="1400">
              <a:latin typeface="Calibri" pitchFamily="34" charset="0"/>
              <a:hlinkClick r:id="rId4"/>
            </a:endParaRPr>
          </a:p>
          <a:p>
            <a:pPr algn="just"/>
            <a:r>
              <a:rPr lang="en-US" sz="1400">
                <a:latin typeface="Calibri" pitchFamily="34" charset="0"/>
                <a:hlinkClick r:id="rId4"/>
              </a:rPr>
              <a:t>www.taekwondocz.com</a:t>
            </a:r>
            <a:r>
              <a:rPr lang="en-US" sz="1400">
                <a:latin typeface="Calibri" pitchFamily="34" charset="0"/>
              </a:rPr>
              <a:t> </a:t>
            </a:r>
            <a:endParaRPr lang="cs-CZ" sz="1400">
              <a:latin typeface="Calibri" pitchFamily="34" charset="0"/>
            </a:endParaRPr>
          </a:p>
          <a:p>
            <a:r>
              <a:rPr lang="cs-CZ" sz="1400" u="sng">
                <a:latin typeface="Calibri" pitchFamily="34" charset="0"/>
                <a:hlinkClick r:id="rId5"/>
              </a:rPr>
              <a:t>You Tube</a:t>
            </a:r>
            <a:endParaRPr lang="cs-CZ" sz="1400">
              <a:latin typeface="Calibri" pitchFamily="34" charset="0"/>
            </a:endParaRPr>
          </a:p>
          <a:p>
            <a:r>
              <a:rPr lang="cs-CZ" sz="1400" u="sng">
                <a:latin typeface="Calibri" pitchFamily="34" charset="0"/>
                <a:hlinkClick r:id="rId6"/>
              </a:rPr>
              <a:t>Facebook</a:t>
            </a:r>
            <a:endParaRPr lang="cs-CZ" sz="1400">
              <a:latin typeface="Calibri" pitchFamily="34" charset="0"/>
            </a:endParaRPr>
          </a:p>
          <a:p>
            <a:r>
              <a:rPr lang="cs-CZ" sz="1400" u="sng">
                <a:latin typeface="Calibri" pitchFamily="34" charset="0"/>
                <a:hlinkClick r:id="rId7"/>
              </a:rPr>
              <a:t>Google+</a:t>
            </a:r>
            <a:endParaRPr lang="cs-CZ" sz="1400" u="sng">
              <a:latin typeface="Calibri" pitchFamily="34" charset="0"/>
            </a:endParaRPr>
          </a:p>
          <a:p>
            <a:pPr algn="just"/>
            <a:endParaRPr lang="cs-CZ" sz="1400">
              <a:latin typeface="Calibri" pitchFamily="34" charset="0"/>
            </a:endParaRPr>
          </a:p>
          <a:p>
            <a:pPr algn="just"/>
            <a:r>
              <a:rPr lang="en-US" sz="1400">
                <a:latin typeface="Calibri" pitchFamily="34" charset="0"/>
              </a:rPr>
              <a:t>and websites of our member schools. </a:t>
            </a:r>
            <a:endParaRPr lang="cs-CZ" sz="1400">
              <a:latin typeface="Calibri" pitchFamily="34" charset="0"/>
            </a:endParaRPr>
          </a:p>
        </p:txBody>
      </p:sp>
      <p:sp>
        <p:nvSpPr>
          <p:cNvPr id="11" name="TextovéPole 10"/>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pic>
        <p:nvPicPr>
          <p:cNvPr id="14341" name="Obrázek 3"/>
          <p:cNvPicPr>
            <a:picLocks noChangeAspect="1"/>
          </p:cNvPicPr>
          <p:nvPr/>
        </p:nvPicPr>
        <p:blipFill>
          <a:blip r:embed="rId8"/>
          <a:srcRect/>
          <a:stretch>
            <a:fillRect/>
          </a:stretch>
        </p:blipFill>
        <p:spPr bwMode="auto">
          <a:xfrm>
            <a:off x="439738" y="274638"/>
            <a:ext cx="1193800" cy="1127125"/>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7" name="TextovéPole 6"/>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sp>
        <p:nvSpPr>
          <p:cNvPr id="32771" name="Nadpis 1"/>
          <p:cNvSpPr txBox="1">
            <a:spLocks/>
          </p:cNvSpPr>
          <p:nvPr/>
        </p:nvSpPr>
        <p:spPr bwMode="auto">
          <a:xfrm>
            <a:off x="-60325" y="1068388"/>
            <a:ext cx="6858000" cy="438150"/>
          </a:xfrm>
          <a:prstGeom prst="rect">
            <a:avLst/>
          </a:prstGeom>
          <a:noFill/>
          <a:ln w="9525">
            <a:noFill/>
            <a:miter lim="800000"/>
            <a:headEnd/>
            <a:tailEnd/>
          </a:ln>
        </p:spPr>
        <p:txBody>
          <a:bodyPr anchor="b"/>
          <a:lstStyle/>
          <a:p>
            <a:pPr algn="ctr" defTabSz="685800">
              <a:lnSpc>
                <a:spcPct val="90000"/>
              </a:lnSpc>
            </a:pPr>
            <a:r>
              <a:rPr lang="cs-CZ" sz="2000"/>
              <a:t>National seminar 2014 </a:t>
            </a:r>
            <a:endParaRPr lang="cs-CZ" sz="500"/>
          </a:p>
        </p:txBody>
      </p:sp>
      <p:sp>
        <p:nvSpPr>
          <p:cNvPr id="15364" name="TextovéPole 11"/>
          <p:cNvSpPr txBox="1">
            <a:spLocks noChangeArrowheads="1"/>
          </p:cNvSpPr>
          <p:nvPr/>
        </p:nvSpPr>
        <p:spPr bwMode="auto">
          <a:xfrm>
            <a:off x="441325" y="4365625"/>
            <a:ext cx="5854700" cy="1816100"/>
          </a:xfrm>
          <a:prstGeom prst="rect">
            <a:avLst/>
          </a:prstGeom>
          <a:noFill/>
          <a:ln w="9525">
            <a:noFill/>
            <a:miter lim="800000"/>
            <a:headEnd/>
            <a:tailEnd/>
          </a:ln>
        </p:spPr>
        <p:txBody>
          <a:bodyPr>
            <a:spAutoFit/>
          </a:bodyPr>
          <a:lstStyle/>
          <a:p>
            <a:pPr algn="just">
              <a:defRPr/>
            </a:pPr>
            <a:r>
              <a:rPr lang="en-US" sz="1400" dirty="0">
                <a:latin typeface="+mn-lt"/>
              </a:rPr>
              <a:t>The afternoon part of the day started with several games for body heating again, followed by less conventional practices of sport techniques and then continued the technical block of patterns for two separated groups of colorful and black belts. At the end of the seminar there were shortly refreshed possible ways of turnings and overall stepping. </a:t>
            </a:r>
            <a:endParaRPr lang="cs-CZ" sz="1400" dirty="0">
              <a:latin typeface="+mn-lt"/>
            </a:endParaRPr>
          </a:p>
          <a:p>
            <a:pPr algn="just">
              <a:defRPr/>
            </a:pPr>
            <a:r>
              <a:rPr lang="cs-CZ" sz="1400" dirty="0">
                <a:latin typeface="+mn-lt"/>
              </a:rPr>
              <a:t>At </a:t>
            </a:r>
            <a:r>
              <a:rPr lang="cs-CZ" sz="1400" dirty="0" err="1">
                <a:latin typeface="+mn-lt"/>
              </a:rPr>
              <a:t>the</a:t>
            </a:r>
            <a:r>
              <a:rPr lang="cs-CZ" sz="1400" dirty="0">
                <a:latin typeface="+mn-lt"/>
              </a:rPr>
              <a:t> end </a:t>
            </a:r>
            <a:r>
              <a:rPr lang="cs-CZ" sz="1400" dirty="0" err="1">
                <a:latin typeface="+mn-lt"/>
              </a:rPr>
              <a:t>of</a:t>
            </a:r>
            <a:r>
              <a:rPr lang="cs-CZ" sz="1400" dirty="0">
                <a:latin typeface="+mn-lt"/>
              </a:rPr>
              <a:t> </a:t>
            </a:r>
            <a:r>
              <a:rPr lang="cs-CZ" sz="1400" dirty="0" err="1">
                <a:latin typeface="+mn-lt"/>
              </a:rPr>
              <a:t>the</a:t>
            </a:r>
            <a:r>
              <a:rPr lang="cs-CZ" sz="1400" dirty="0">
                <a:latin typeface="+mn-lt"/>
              </a:rPr>
              <a:t> </a:t>
            </a:r>
            <a:r>
              <a:rPr lang="cs-CZ" sz="1400" dirty="0" err="1">
                <a:latin typeface="+mn-lt"/>
              </a:rPr>
              <a:t>valuable</a:t>
            </a:r>
            <a:r>
              <a:rPr lang="cs-CZ" sz="1400" dirty="0">
                <a:latin typeface="+mn-lt"/>
              </a:rPr>
              <a:t> </a:t>
            </a:r>
            <a:r>
              <a:rPr lang="cs-CZ" sz="1400" dirty="0" err="1">
                <a:latin typeface="+mn-lt"/>
              </a:rPr>
              <a:t>day</a:t>
            </a:r>
            <a:r>
              <a:rPr lang="cs-CZ" sz="1400" dirty="0">
                <a:latin typeface="+mn-lt"/>
              </a:rPr>
              <a:t> Master </a:t>
            </a:r>
            <a:r>
              <a:rPr lang="cs-CZ" sz="1400" dirty="0" err="1">
                <a:latin typeface="+mn-lt"/>
              </a:rPr>
              <a:t>Jedut</a:t>
            </a:r>
            <a:r>
              <a:rPr lang="cs-CZ" sz="1400" dirty="0">
                <a:latin typeface="+mn-lt"/>
              </a:rPr>
              <a:t> </a:t>
            </a:r>
            <a:r>
              <a:rPr lang="cs-CZ" sz="1400" dirty="0" err="1">
                <a:latin typeface="+mn-lt"/>
              </a:rPr>
              <a:t>received</a:t>
            </a:r>
            <a:r>
              <a:rPr lang="cs-CZ" sz="1400" dirty="0">
                <a:latin typeface="+mn-lt"/>
              </a:rPr>
              <a:t> a </a:t>
            </a:r>
            <a:r>
              <a:rPr lang="cs-CZ" sz="1400" dirty="0" err="1">
                <a:latin typeface="+mn-lt"/>
              </a:rPr>
              <a:t>present</a:t>
            </a:r>
            <a:r>
              <a:rPr lang="cs-CZ" sz="1400" dirty="0">
                <a:latin typeface="+mn-lt"/>
              </a:rPr>
              <a:t> – </a:t>
            </a:r>
            <a:r>
              <a:rPr lang="cs-CZ" sz="1400" dirty="0" err="1">
                <a:latin typeface="+mn-lt"/>
              </a:rPr>
              <a:t>small</a:t>
            </a:r>
            <a:r>
              <a:rPr lang="cs-CZ" sz="1400" dirty="0">
                <a:latin typeface="+mn-lt"/>
              </a:rPr>
              <a:t> </a:t>
            </a:r>
            <a:r>
              <a:rPr lang="cs-CZ" sz="1400" dirty="0" err="1">
                <a:latin typeface="+mn-lt"/>
              </a:rPr>
              <a:t>plush</a:t>
            </a:r>
            <a:r>
              <a:rPr lang="cs-CZ" sz="1400" dirty="0">
                <a:latin typeface="+mn-lt"/>
              </a:rPr>
              <a:t> </a:t>
            </a:r>
            <a:r>
              <a:rPr lang="cs-CZ" sz="1400" dirty="0" err="1">
                <a:latin typeface="+mn-lt"/>
              </a:rPr>
              <a:t>toy</a:t>
            </a:r>
            <a:r>
              <a:rPr lang="cs-CZ" sz="1400" dirty="0">
                <a:latin typeface="+mn-lt"/>
              </a:rPr>
              <a:t> “Moll in </a:t>
            </a:r>
            <a:r>
              <a:rPr lang="cs-CZ" sz="1400" dirty="0" err="1">
                <a:latin typeface="+mn-lt"/>
              </a:rPr>
              <a:t>dobok</a:t>
            </a:r>
            <a:r>
              <a:rPr lang="cs-CZ" sz="1400" dirty="0">
                <a:latin typeface="+mn-lt"/>
              </a:rPr>
              <a:t>” and </a:t>
            </a:r>
            <a:r>
              <a:rPr lang="cs-CZ" sz="1400" dirty="0" err="1">
                <a:latin typeface="+mn-lt"/>
              </a:rPr>
              <a:t>gingerbread</a:t>
            </a:r>
            <a:r>
              <a:rPr lang="cs-CZ" sz="1400" dirty="0">
                <a:latin typeface="+mn-lt"/>
              </a:rPr>
              <a:t> ČNUT </a:t>
            </a:r>
            <a:r>
              <a:rPr lang="cs-CZ" sz="1400" dirty="0" err="1">
                <a:latin typeface="+mn-lt"/>
              </a:rPr>
              <a:t>from</a:t>
            </a:r>
            <a:r>
              <a:rPr lang="cs-CZ" sz="1400" dirty="0">
                <a:latin typeface="+mn-lt"/>
              </a:rPr>
              <a:t> </a:t>
            </a:r>
            <a:r>
              <a:rPr lang="cs-CZ" sz="1400" dirty="0" err="1">
                <a:latin typeface="+mn-lt"/>
              </a:rPr>
              <a:t>close</a:t>
            </a:r>
            <a:r>
              <a:rPr lang="cs-CZ" sz="1400" dirty="0">
                <a:latin typeface="+mn-lt"/>
              </a:rPr>
              <a:t> </a:t>
            </a:r>
            <a:r>
              <a:rPr lang="cs-CZ" sz="1400" dirty="0" err="1">
                <a:latin typeface="+mn-lt"/>
              </a:rPr>
              <a:t>production</a:t>
            </a:r>
            <a:r>
              <a:rPr lang="cs-CZ" sz="1400" dirty="0">
                <a:latin typeface="+mn-lt"/>
              </a:rPr>
              <a:t> </a:t>
            </a:r>
            <a:r>
              <a:rPr lang="cs-CZ" sz="1400" dirty="0" err="1">
                <a:latin typeface="+mn-lt"/>
              </a:rPr>
              <a:t>of</a:t>
            </a:r>
            <a:r>
              <a:rPr lang="cs-CZ" sz="1400" dirty="0">
                <a:latin typeface="+mn-lt"/>
              </a:rPr>
              <a:t> </a:t>
            </a:r>
            <a:r>
              <a:rPr lang="cs-CZ" sz="1400" dirty="0" err="1">
                <a:latin typeface="+mn-lt"/>
              </a:rPr>
              <a:t>cakes</a:t>
            </a:r>
            <a:r>
              <a:rPr lang="cs-CZ" sz="1400" dirty="0">
                <a:latin typeface="+mn-lt"/>
              </a:rPr>
              <a:t> in Mnichovice.</a:t>
            </a:r>
          </a:p>
        </p:txBody>
      </p:sp>
      <p:pic>
        <p:nvPicPr>
          <p:cNvPr id="32773" name="Obrázek 1"/>
          <p:cNvPicPr>
            <a:picLocks noChangeAspect="1"/>
          </p:cNvPicPr>
          <p:nvPr/>
        </p:nvPicPr>
        <p:blipFill>
          <a:blip r:embed="rId3"/>
          <a:srcRect/>
          <a:stretch>
            <a:fillRect/>
          </a:stretch>
        </p:blipFill>
        <p:spPr bwMode="auto">
          <a:xfrm>
            <a:off x="439738" y="312738"/>
            <a:ext cx="1316037" cy="1050925"/>
          </a:xfrm>
          <a:prstGeom prst="rect">
            <a:avLst/>
          </a:prstGeom>
          <a:noFill/>
          <a:ln w="9525">
            <a:noFill/>
            <a:miter lim="800000"/>
            <a:headEnd/>
            <a:tailEnd/>
          </a:ln>
        </p:spPr>
      </p:pic>
      <p:pic>
        <p:nvPicPr>
          <p:cNvPr id="32774" name="Picture 2" descr="http://www.taekwondocz.com/images/thumbnails/images/seminar1-480x226.jpg"/>
          <p:cNvPicPr>
            <a:picLocks noChangeAspect="1" noChangeArrowheads="1"/>
          </p:cNvPicPr>
          <p:nvPr/>
        </p:nvPicPr>
        <p:blipFill>
          <a:blip r:embed="rId4"/>
          <a:srcRect/>
          <a:stretch>
            <a:fillRect/>
          </a:stretch>
        </p:blipFill>
        <p:spPr bwMode="auto">
          <a:xfrm>
            <a:off x="536575" y="1649413"/>
            <a:ext cx="5664200" cy="2667000"/>
          </a:xfrm>
          <a:prstGeom prst="rect">
            <a:avLst/>
          </a:prstGeom>
          <a:noFill/>
          <a:ln w="9525">
            <a:noFill/>
            <a:miter lim="800000"/>
            <a:headEnd/>
            <a:tailEnd/>
          </a:ln>
        </p:spPr>
      </p:pic>
      <p:pic>
        <p:nvPicPr>
          <p:cNvPr id="32775" name="Picture 4" descr="http://www.taekwondocz.com/images/thumbnails/images/semin2-450x226.jpg"/>
          <p:cNvPicPr>
            <a:picLocks noChangeAspect="1" noChangeArrowheads="1"/>
          </p:cNvPicPr>
          <p:nvPr/>
        </p:nvPicPr>
        <p:blipFill>
          <a:blip r:embed="rId5"/>
          <a:srcRect/>
          <a:stretch>
            <a:fillRect/>
          </a:stretch>
        </p:blipFill>
        <p:spPr bwMode="auto">
          <a:xfrm>
            <a:off x="512763" y="6229350"/>
            <a:ext cx="5688012" cy="2857500"/>
          </a:xfrm>
          <a:prstGeom prst="rect">
            <a:avLst/>
          </a:prstGeom>
          <a:noFill/>
          <a:ln w="9525">
            <a:noFill/>
            <a:miter lim="800000"/>
            <a:headEnd/>
            <a:tailEnd/>
          </a:ln>
        </p:spPr>
      </p:pic>
      <p:sp>
        <p:nvSpPr>
          <p:cNvPr id="32776" name="Obdélník 7"/>
          <p:cNvSpPr>
            <a:spLocks noChangeArrowheads="1"/>
          </p:cNvSpPr>
          <p:nvPr/>
        </p:nvSpPr>
        <p:spPr bwMode="auto">
          <a:xfrm>
            <a:off x="2605088" y="625475"/>
            <a:ext cx="1966912" cy="368300"/>
          </a:xfrm>
          <a:prstGeom prst="rect">
            <a:avLst/>
          </a:prstGeom>
          <a:noFill/>
          <a:ln w="9525">
            <a:noFill/>
            <a:miter lim="800000"/>
            <a:headEnd/>
            <a:tailEnd/>
          </a:ln>
        </p:spPr>
        <p:txBody>
          <a:bodyPr wrap="none">
            <a:spAutoFit/>
          </a:bodyPr>
          <a:lstStyle/>
          <a:p>
            <a:r>
              <a:rPr lang="cs-CZ"/>
              <a:t>December - 2014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7" name="TextovéPole 6"/>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sp>
        <p:nvSpPr>
          <p:cNvPr id="33795" name="Nadpis 1"/>
          <p:cNvSpPr txBox="1">
            <a:spLocks/>
          </p:cNvSpPr>
          <p:nvPr/>
        </p:nvSpPr>
        <p:spPr bwMode="auto">
          <a:xfrm>
            <a:off x="0" y="1335088"/>
            <a:ext cx="6858000" cy="438150"/>
          </a:xfrm>
          <a:prstGeom prst="rect">
            <a:avLst/>
          </a:prstGeom>
          <a:noFill/>
          <a:ln w="9525">
            <a:noFill/>
            <a:miter lim="800000"/>
            <a:headEnd/>
            <a:tailEnd/>
          </a:ln>
        </p:spPr>
        <p:txBody>
          <a:bodyPr anchor="b"/>
          <a:lstStyle/>
          <a:p>
            <a:pPr algn="ctr" defTabSz="685800">
              <a:lnSpc>
                <a:spcPct val="90000"/>
              </a:lnSpc>
            </a:pPr>
            <a:r>
              <a:rPr lang="cs-CZ" sz="2000"/>
              <a:t>National seminar 2014 </a:t>
            </a:r>
            <a:endParaRPr lang="cs-CZ" sz="500"/>
          </a:p>
        </p:txBody>
      </p:sp>
      <p:sp>
        <p:nvSpPr>
          <p:cNvPr id="16388" name="TextovéPole 11"/>
          <p:cNvSpPr txBox="1">
            <a:spLocks noChangeArrowheads="1"/>
          </p:cNvSpPr>
          <p:nvPr/>
        </p:nvSpPr>
        <p:spPr bwMode="auto">
          <a:xfrm>
            <a:off x="430213" y="5332413"/>
            <a:ext cx="5995987" cy="3754437"/>
          </a:xfrm>
          <a:prstGeom prst="rect">
            <a:avLst/>
          </a:prstGeom>
          <a:noFill/>
          <a:ln w="9525">
            <a:noFill/>
            <a:miter lim="800000"/>
            <a:headEnd/>
            <a:tailEnd/>
          </a:ln>
        </p:spPr>
        <p:txBody>
          <a:bodyPr>
            <a:spAutoFit/>
          </a:bodyPr>
          <a:lstStyle/>
          <a:p>
            <a:pPr algn="just">
              <a:defRPr/>
            </a:pPr>
            <a:r>
              <a:rPr lang="cs-CZ" sz="1400" dirty="0" err="1">
                <a:latin typeface="+mn-lt"/>
              </a:rPr>
              <a:t>The</a:t>
            </a:r>
            <a:r>
              <a:rPr lang="cs-CZ" sz="1400" dirty="0">
                <a:latin typeface="+mn-lt"/>
              </a:rPr>
              <a:t> </a:t>
            </a:r>
            <a:r>
              <a:rPr lang="cs-CZ" sz="1400" dirty="0" err="1">
                <a:latin typeface="+mn-lt"/>
              </a:rPr>
              <a:t>latest</a:t>
            </a:r>
            <a:r>
              <a:rPr lang="cs-CZ" sz="1400" dirty="0">
                <a:latin typeface="+mn-lt"/>
              </a:rPr>
              <a:t> part </a:t>
            </a:r>
            <a:r>
              <a:rPr lang="cs-CZ" sz="1400" dirty="0" err="1">
                <a:latin typeface="+mn-lt"/>
              </a:rPr>
              <a:t>of</a:t>
            </a:r>
            <a:r>
              <a:rPr lang="cs-CZ" sz="1400" dirty="0">
                <a:latin typeface="+mn-lt"/>
              </a:rPr>
              <a:t> </a:t>
            </a:r>
            <a:r>
              <a:rPr lang="cs-CZ" sz="1400" dirty="0" err="1">
                <a:latin typeface="+mn-lt"/>
              </a:rPr>
              <a:t>the</a:t>
            </a:r>
            <a:r>
              <a:rPr lang="cs-CZ" sz="1400" dirty="0">
                <a:latin typeface="+mn-lt"/>
              </a:rPr>
              <a:t> </a:t>
            </a:r>
            <a:r>
              <a:rPr lang="cs-CZ" sz="1400" dirty="0" err="1">
                <a:latin typeface="+mn-lt"/>
              </a:rPr>
              <a:t>seminar</a:t>
            </a:r>
            <a:r>
              <a:rPr lang="cs-CZ" sz="1400" dirty="0">
                <a:latin typeface="+mn-lt"/>
              </a:rPr>
              <a:t> </a:t>
            </a:r>
            <a:r>
              <a:rPr lang="cs-CZ" sz="1400" dirty="0" err="1">
                <a:latin typeface="+mn-lt"/>
              </a:rPr>
              <a:t>was</a:t>
            </a:r>
            <a:r>
              <a:rPr lang="cs-CZ" sz="1400" dirty="0">
                <a:latin typeface="+mn-lt"/>
              </a:rPr>
              <a:t> </a:t>
            </a:r>
            <a:r>
              <a:rPr lang="cs-CZ" sz="1400" dirty="0" err="1">
                <a:latin typeface="+mn-lt"/>
              </a:rPr>
              <a:t>planned</a:t>
            </a:r>
            <a:r>
              <a:rPr lang="cs-CZ" sz="1400" dirty="0">
                <a:latin typeface="+mn-lt"/>
              </a:rPr>
              <a:t> for Dan </a:t>
            </a:r>
            <a:r>
              <a:rPr lang="cs-CZ" sz="1400" dirty="0" err="1">
                <a:latin typeface="+mn-lt"/>
              </a:rPr>
              <a:t>grading</a:t>
            </a:r>
            <a:r>
              <a:rPr lang="cs-CZ" sz="1400" dirty="0">
                <a:latin typeface="+mn-lt"/>
              </a:rPr>
              <a:t>. Master </a:t>
            </a:r>
            <a:r>
              <a:rPr lang="cs-CZ" sz="1400" dirty="0" err="1">
                <a:latin typeface="+mn-lt"/>
              </a:rPr>
              <a:t>provided</a:t>
            </a:r>
            <a:r>
              <a:rPr lang="cs-CZ" sz="1400" dirty="0">
                <a:latin typeface="+mn-lt"/>
              </a:rPr>
              <a:t> a </a:t>
            </a:r>
            <a:r>
              <a:rPr lang="cs-CZ" sz="1400" dirty="0" err="1">
                <a:latin typeface="+mn-lt"/>
              </a:rPr>
              <a:t>short</a:t>
            </a:r>
            <a:r>
              <a:rPr lang="cs-CZ" sz="1400" dirty="0">
                <a:latin typeface="+mn-lt"/>
              </a:rPr>
              <a:t> </a:t>
            </a:r>
            <a:r>
              <a:rPr lang="cs-CZ" sz="1400" dirty="0" err="1">
                <a:latin typeface="+mn-lt"/>
              </a:rPr>
              <a:t>time</a:t>
            </a:r>
            <a:r>
              <a:rPr lang="cs-CZ" sz="1400" dirty="0">
                <a:latin typeface="+mn-lt"/>
              </a:rPr>
              <a:t> to </a:t>
            </a:r>
            <a:r>
              <a:rPr lang="cs-CZ" sz="1400" dirty="0" err="1">
                <a:latin typeface="+mn-lt"/>
              </a:rPr>
              <a:t>warm</a:t>
            </a:r>
            <a:r>
              <a:rPr lang="cs-CZ" sz="1400" dirty="0">
                <a:latin typeface="+mn-lt"/>
              </a:rPr>
              <a:t> up and </a:t>
            </a:r>
            <a:r>
              <a:rPr lang="cs-CZ" sz="1400" dirty="0" err="1">
                <a:latin typeface="+mn-lt"/>
              </a:rPr>
              <a:t>inaugurated</a:t>
            </a:r>
            <a:r>
              <a:rPr lang="cs-CZ" sz="1400" dirty="0">
                <a:latin typeface="+mn-lt"/>
              </a:rPr>
              <a:t> a </a:t>
            </a:r>
            <a:r>
              <a:rPr lang="cs-CZ" sz="1400" dirty="0" err="1">
                <a:latin typeface="+mn-lt"/>
              </a:rPr>
              <a:t>nine</a:t>
            </a:r>
            <a:r>
              <a:rPr lang="cs-CZ" sz="1400" dirty="0">
                <a:latin typeface="+mn-lt"/>
              </a:rPr>
              <a:t> </a:t>
            </a:r>
            <a:r>
              <a:rPr lang="cs-CZ" sz="1400" dirty="0" err="1">
                <a:latin typeface="+mn-lt"/>
              </a:rPr>
              <a:t>contestants</a:t>
            </a:r>
            <a:r>
              <a:rPr lang="cs-CZ" sz="1400" dirty="0">
                <a:latin typeface="+mn-lt"/>
              </a:rPr>
              <a:t> for </a:t>
            </a:r>
            <a:r>
              <a:rPr lang="cs-CZ" sz="1400" dirty="0" err="1">
                <a:latin typeface="+mn-lt"/>
              </a:rPr>
              <a:t>black</a:t>
            </a:r>
            <a:r>
              <a:rPr lang="cs-CZ" sz="1400" dirty="0">
                <a:latin typeface="+mn-lt"/>
              </a:rPr>
              <a:t> </a:t>
            </a:r>
            <a:r>
              <a:rPr lang="cs-CZ" sz="1400" dirty="0" err="1">
                <a:latin typeface="+mn-lt"/>
              </a:rPr>
              <a:t>belt</a:t>
            </a:r>
            <a:r>
              <a:rPr lang="cs-CZ" sz="1400" dirty="0">
                <a:latin typeface="+mn-lt"/>
              </a:rPr>
              <a:t> </a:t>
            </a:r>
            <a:r>
              <a:rPr lang="cs-CZ" sz="1400" dirty="0" err="1">
                <a:latin typeface="+mn-lt"/>
              </a:rPr>
              <a:t>degrees</a:t>
            </a:r>
            <a:r>
              <a:rPr lang="cs-CZ" sz="1400" dirty="0">
                <a:latin typeface="+mn-lt"/>
              </a:rPr>
              <a:t>. Dan </a:t>
            </a:r>
            <a:r>
              <a:rPr lang="cs-CZ" sz="1400" dirty="0" err="1">
                <a:latin typeface="+mn-lt"/>
              </a:rPr>
              <a:t>grading</a:t>
            </a:r>
            <a:r>
              <a:rPr lang="cs-CZ" sz="1400" dirty="0">
                <a:latin typeface="+mn-lt"/>
              </a:rPr>
              <a:t> </a:t>
            </a:r>
            <a:r>
              <a:rPr lang="cs-CZ" sz="1400" dirty="0" err="1">
                <a:latin typeface="+mn-lt"/>
              </a:rPr>
              <a:t>lasted</a:t>
            </a:r>
            <a:r>
              <a:rPr lang="cs-CZ" sz="1400" dirty="0">
                <a:latin typeface="+mn-lt"/>
              </a:rPr>
              <a:t> </a:t>
            </a:r>
            <a:r>
              <a:rPr lang="cs-CZ" sz="1400" dirty="0" err="1">
                <a:latin typeface="+mn-lt"/>
              </a:rPr>
              <a:t>nearly</a:t>
            </a:r>
            <a:r>
              <a:rPr lang="cs-CZ" sz="1400" dirty="0">
                <a:latin typeface="+mn-lt"/>
              </a:rPr>
              <a:t> </a:t>
            </a:r>
            <a:r>
              <a:rPr lang="cs-CZ" sz="1400" dirty="0" err="1">
                <a:latin typeface="+mn-lt"/>
              </a:rPr>
              <a:t>three</a:t>
            </a:r>
            <a:r>
              <a:rPr lang="cs-CZ" sz="1400" dirty="0">
                <a:latin typeface="+mn-lt"/>
              </a:rPr>
              <a:t> </a:t>
            </a:r>
            <a:r>
              <a:rPr lang="cs-CZ" sz="1400" dirty="0" err="1">
                <a:latin typeface="+mn-lt"/>
              </a:rPr>
              <a:t>hours</a:t>
            </a:r>
            <a:r>
              <a:rPr lang="cs-CZ" sz="1400" dirty="0">
                <a:latin typeface="+mn-lt"/>
              </a:rPr>
              <a:t>, </a:t>
            </a:r>
            <a:r>
              <a:rPr lang="cs-CZ" sz="1400" dirty="0" err="1">
                <a:latin typeface="+mn-lt"/>
              </a:rPr>
              <a:t>what</a:t>
            </a:r>
            <a:r>
              <a:rPr lang="cs-CZ" sz="1400" dirty="0">
                <a:latin typeface="+mn-lt"/>
              </a:rPr>
              <a:t> </a:t>
            </a:r>
            <a:r>
              <a:rPr lang="cs-CZ" sz="1400" dirty="0" err="1">
                <a:latin typeface="+mn-lt"/>
              </a:rPr>
              <a:t>indicates</a:t>
            </a:r>
            <a:r>
              <a:rPr lang="cs-CZ" sz="1400" dirty="0">
                <a:latin typeface="+mn-lt"/>
              </a:rPr>
              <a:t> </a:t>
            </a:r>
            <a:r>
              <a:rPr lang="cs-CZ" sz="1400" dirty="0" err="1">
                <a:latin typeface="+mn-lt"/>
              </a:rPr>
              <a:t>how</a:t>
            </a:r>
            <a:r>
              <a:rPr lang="cs-CZ" sz="1400" dirty="0">
                <a:latin typeface="+mn-lt"/>
              </a:rPr>
              <a:t> </a:t>
            </a:r>
            <a:r>
              <a:rPr lang="cs-CZ" sz="1400" dirty="0" err="1">
                <a:latin typeface="+mn-lt"/>
              </a:rPr>
              <a:t>demanding</a:t>
            </a:r>
            <a:r>
              <a:rPr lang="cs-CZ" sz="1400" dirty="0">
                <a:latin typeface="+mn-lt"/>
              </a:rPr>
              <a:t> </a:t>
            </a:r>
            <a:r>
              <a:rPr lang="cs-CZ" sz="1400" dirty="0" err="1">
                <a:latin typeface="+mn-lt"/>
              </a:rPr>
              <a:t>the</a:t>
            </a:r>
            <a:r>
              <a:rPr lang="cs-CZ" sz="1400" dirty="0">
                <a:latin typeface="+mn-lt"/>
              </a:rPr>
              <a:t> </a:t>
            </a:r>
            <a:r>
              <a:rPr lang="cs-CZ" sz="1400" dirty="0" err="1">
                <a:latin typeface="+mn-lt"/>
              </a:rPr>
              <a:t>examination</a:t>
            </a:r>
            <a:r>
              <a:rPr lang="cs-CZ" sz="1400" dirty="0">
                <a:latin typeface="+mn-lt"/>
              </a:rPr>
              <a:t> </a:t>
            </a:r>
            <a:r>
              <a:rPr lang="cs-CZ" sz="1400" dirty="0" err="1">
                <a:latin typeface="+mn-lt"/>
              </a:rPr>
              <a:t>was</a:t>
            </a:r>
            <a:r>
              <a:rPr lang="cs-CZ" sz="1400" dirty="0">
                <a:latin typeface="+mn-lt"/>
              </a:rPr>
              <a:t> for </a:t>
            </a:r>
            <a:r>
              <a:rPr lang="cs-CZ" sz="1400" dirty="0" err="1">
                <a:latin typeface="+mn-lt"/>
              </a:rPr>
              <a:t>all</a:t>
            </a:r>
            <a:r>
              <a:rPr lang="cs-CZ" sz="1400" dirty="0">
                <a:latin typeface="+mn-lt"/>
              </a:rPr>
              <a:t> </a:t>
            </a:r>
            <a:r>
              <a:rPr lang="cs-CZ" sz="1400" dirty="0" err="1">
                <a:latin typeface="+mn-lt"/>
              </a:rPr>
              <a:t>participants</a:t>
            </a:r>
            <a:r>
              <a:rPr lang="cs-CZ" sz="1400" dirty="0">
                <a:latin typeface="+mn-lt"/>
              </a:rPr>
              <a:t>. </a:t>
            </a:r>
            <a:r>
              <a:rPr lang="cs-CZ" sz="1400" dirty="0" err="1">
                <a:latin typeface="+mn-lt"/>
              </a:rPr>
              <a:t>Finally</a:t>
            </a:r>
            <a:r>
              <a:rPr lang="cs-CZ" sz="1400" dirty="0">
                <a:latin typeface="+mn-lt"/>
              </a:rPr>
              <a:t>, </a:t>
            </a:r>
            <a:r>
              <a:rPr lang="cs-CZ" sz="1400" dirty="0" err="1">
                <a:latin typeface="+mn-lt"/>
              </a:rPr>
              <a:t>all</a:t>
            </a:r>
            <a:r>
              <a:rPr lang="cs-CZ" sz="1400" dirty="0">
                <a:latin typeface="+mn-lt"/>
              </a:rPr>
              <a:t> </a:t>
            </a:r>
            <a:r>
              <a:rPr lang="cs-CZ" sz="1400" dirty="0" err="1">
                <a:latin typeface="+mn-lt"/>
              </a:rPr>
              <a:t>candidates</a:t>
            </a:r>
            <a:r>
              <a:rPr lang="cs-CZ" sz="1400" dirty="0">
                <a:latin typeface="+mn-lt"/>
              </a:rPr>
              <a:t> </a:t>
            </a:r>
            <a:r>
              <a:rPr lang="cs-CZ" sz="1400" dirty="0" err="1">
                <a:latin typeface="+mn-lt"/>
              </a:rPr>
              <a:t>successfully</a:t>
            </a:r>
            <a:r>
              <a:rPr lang="cs-CZ" sz="1400" dirty="0">
                <a:latin typeface="+mn-lt"/>
              </a:rPr>
              <a:t> </a:t>
            </a:r>
            <a:r>
              <a:rPr lang="cs-CZ" sz="1400" dirty="0" err="1">
                <a:latin typeface="+mn-lt"/>
              </a:rPr>
              <a:t>passed</a:t>
            </a:r>
            <a:r>
              <a:rPr lang="cs-CZ" sz="1400" dirty="0">
                <a:latin typeface="+mn-lt"/>
              </a:rPr>
              <a:t> and </a:t>
            </a:r>
            <a:r>
              <a:rPr lang="cs-CZ" sz="1400" dirty="0" err="1">
                <a:latin typeface="+mn-lt"/>
              </a:rPr>
              <a:t>we</a:t>
            </a:r>
            <a:r>
              <a:rPr lang="cs-CZ" sz="1400" dirty="0">
                <a:latin typeface="+mn-lt"/>
              </a:rPr>
              <a:t> </a:t>
            </a:r>
            <a:r>
              <a:rPr lang="cs-CZ" sz="1400" dirty="0" err="1">
                <a:latin typeface="+mn-lt"/>
              </a:rPr>
              <a:t>warmly</a:t>
            </a:r>
            <a:r>
              <a:rPr lang="cs-CZ" sz="1400" dirty="0">
                <a:latin typeface="+mn-lt"/>
              </a:rPr>
              <a:t> </a:t>
            </a:r>
            <a:r>
              <a:rPr lang="cs-CZ" sz="1400" dirty="0" err="1">
                <a:latin typeface="+mn-lt"/>
              </a:rPr>
              <a:t>congratulate</a:t>
            </a:r>
            <a:r>
              <a:rPr lang="cs-CZ" sz="1400" dirty="0">
                <a:latin typeface="+mn-lt"/>
              </a:rPr>
              <a:t> on </a:t>
            </a:r>
            <a:r>
              <a:rPr lang="cs-CZ" sz="1400" dirty="0" err="1">
                <a:latin typeface="+mn-lt"/>
              </a:rPr>
              <a:t>their</a:t>
            </a:r>
            <a:r>
              <a:rPr lang="cs-CZ" sz="1400" dirty="0">
                <a:latin typeface="+mn-lt"/>
              </a:rPr>
              <a:t> </a:t>
            </a:r>
            <a:r>
              <a:rPr lang="cs-CZ" sz="1400" dirty="0" err="1">
                <a:latin typeface="+mn-lt"/>
              </a:rPr>
              <a:t>promotion</a:t>
            </a:r>
            <a:r>
              <a:rPr lang="cs-CZ" sz="1400" dirty="0">
                <a:latin typeface="+mn-lt"/>
              </a:rPr>
              <a:t> </a:t>
            </a:r>
            <a:r>
              <a:rPr lang="cs-CZ" sz="1400" dirty="0" err="1">
                <a:latin typeface="+mn-lt"/>
              </a:rPr>
              <a:t>hereby</a:t>
            </a:r>
            <a:r>
              <a:rPr lang="cs-CZ" sz="1400" dirty="0">
                <a:latin typeface="+mn-lt"/>
              </a:rPr>
              <a:t>.</a:t>
            </a:r>
          </a:p>
          <a:p>
            <a:pPr algn="just">
              <a:defRPr/>
            </a:pPr>
            <a:r>
              <a:rPr lang="cs-CZ" sz="1400" dirty="0" err="1">
                <a:latin typeface="+mn-lt"/>
              </a:rPr>
              <a:t>After</a:t>
            </a:r>
            <a:r>
              <a:rPr lang="cs-CZ" sz="1400" dirty="0">
                <a:latin typeface="+mn-lt"/>
              </a:rPr>
              <a:t> </a:t>
            </a:r>
            <a:r>
              <a:rPr lang="cs-CZ" sz="1400" dirty="0" err="1">
                <a:latin typeface="+mn-lt"/>
              </a:rPr>
              <a:t>the</a:t>
            </a:r>
            <a:r>
              <a:rPr lang="cs-CZ" sz="1400" dirty="0">
                <a:latin typeface="+mn-lt"/>
              </a:rPr>
              <a:t> </a:t>
            </a:r>
            <a:r>
              <a:rPr lang="cs-CZ" sz="1400" dirty="0" err="1">
                <a:latin typeface="+mn-lt"/>
              </a:rPr>
              <a:t>exams</a:t>
            </a:r>
            <a:r>
              <a:rPr lang="cs-CZ" sz="1400" dirty="0">
                <a:latin typeface="+mn-lt"/>
              </a:rPr>
              <a:t> has </a:t>
            </a:r>
            <a:r>
              <a:rPr lang="cs-CZ" sz="1400" dirty="0" err="1">
                <a:latin typeface="+mn-lt"/>
              </a:rPr>
              <a:t>left</a:t>
            </a:r>
            <a:r>
              <a:rPr lang="cs-CZ" sz="1400" dirty="0">
                <a:latin typeface="+mn-lt"/>
              </a:rPr>
              <a:t> </a:t>
            </a:r>
            <a:r>
              <a:rPr lang="cs-CZ" sz="1400" dirty="0" err="1">
                <a:latin typeface="+mn-lt"/>
              </a:rPr>
              <a:t>only</a:t>
            </a:r>
            <a:r>
              <a:rPr lang="cs-CZ" sz="1400" dirty="0">
                <a:latin typeface="+mn-lt"/>
              </a:rPr>
              <a:t> to </a:t>
            </a:r>
            <a:r>
              <a:rPr lang="cs-CZ" sz="1400" dirty="0" err="1">
                <a:latin typeface="+mn-lt"/>
              </a:rPr>
              <a:t>say</a:t>
            </a:r>
            <a:r>
              <a:rPr lang="cs-CZ" sz="1400" dirty="0">
                <a:latin typeface="+mn-lt"/>
              </a:rPr>
              <a:t> “</a:t>
            </a:r>
            <a:r>
              <a:rPr lang="cs-CZ" sz="1400" dirty="0" err="1">
                <a:latin typeface="+mn-lt"/>
              </a:rPr>
              <a:t>thank</a:t>
            </a:r>
            <a:r>
              <a:rPr lang="cs-CZ" sz="1400" dirty="0">
                <a:latin typeface="+mn-lt"/>
              </a:rPr>
              <a:t> </a:t>
            </a:r>
            <a:r>
              <a:rPr lang="cs-CZ" sz="1400" dirty="0" err="1">
                <a:latin typeface="+mn-lt"/>
              </a:rPr>
              <a:t>you</a:t>
            </a:r>
            <a:r>
              <a:rPr lang="cs-CZ" sz="1400" dirty="0">
                <a:latin typeface="+mn-lt"/>
              </a:rPr>
              <a:t>” to </a:t>
            </a:r>
            <a:r>
              <a:rPr lang="cs-CZ" sz="1400" dirty="0" err="1">
                <a:latin typeface="+mn-lt"/>
              </a:rPr>
              <a:t>all</a:t>
            </a:r>
            <a:r>
              <a:rPr lang="cs-CZ" sz="1400" dirty="0">
                <a:latin typeface="+mn-lt"/>
              </a:rPr>
              <a:t> </a:t>
            </a:r>
            <a:r>
              <a:rPr lang="cs-CZ" sz="1400" dirty="0" err="1">
                <a:latin typeface="+mn-lt"/>
              </a:rPr>
              <a:t>attendees</a:t>
            </a:r>
            <a:r>
              <a:rPr lang="cs-CZ" sz="1400" dirty="0">
                <a:latin typeface="+mn-lt"/>
              </a:rPr>
              <a:t> for </a:t>
            </a:r>
            <a:r>
              <a:rPr lang="cs-CZ" sz="1400" dirty="0" err="1">
                <a:latin typeface="+mn-lt"/>
              </a:rPr>
              <a:t>participation</a:t>
            </a:r>
            <a:r>
              <a:rPr lang="cs-CZ" sz="1400" dirty="0">
                <a:latin typeface="+mn-lt"/>
              </a:rPr>
              <a:t> and to </a:t>
            </a:r>
            <a:r>
              <a:rPr lang="cs-CZ" sz="1400" dirty="0" err="1">
                <a:latin typeface="+mn-lt"/>
              </a:rPr>
              <a:t>organizers</a:t>
            </a:r>
            <a:r>
              <a:rPr lang="cs-CZ" sz="1400" dirty="0">
                <a:latin typeface="+mn-lt"/>
              </a:rPr>
              <a:t> for </a:t>
            </a:r>
            <a:r>
              <a:rPr lang="cs-CZ" sz="1400" dirty="0" err="1">
                <a:latin typeface="+mn-lt"/>
              </a:rPr>
              <a:t>their</a:t>
            </a:r>
            <a:r>
              <a:rPr lang="cs-CZ" sz="1400" dirty="0">
                <a:latin typeface="+mn-lt"/>
              </a:rPr>
              <a:t> </a:t>
            </a:r>
            <a:r>
              <a:rPr lang="cs-CZ" sz="1400" dirty="0" err="1">
                <a:latin typeface="+mn-lt"/>
              </a:rPr>
              <a:t>caring</a:t>
            </a:r>
            <a:r>
              <a:rPr lang="cs-CZ" sz="1400" dirty="0">
                <a:latin typeface="+mn-lt"/>
              </a:rPr>
              <a:t> </a:t>
            </a:r>
            <a:r>
              <a:rPr lang="cs-CZ" sz="1400" dirty="0" err="1">
                <a:latin typeface="+mn-lt"/>
              </a:rPr>
              <a:t>treatment</a:t>
            </a:r>
            <a:r>
              <a:rPr lang="cs-CZ" sz="1400" dirty="0">
                <a:latin typeface="+mn-lt"/>
              </a:rPr>
              <a:t>. </a:t>
            </a:r>
            <a:r>
              <a:rPr lang="cs-CZ" sz="1400" dirty="0" err="1">
                <a:latin typeface="+mn-lt"/>
              </a:rPr>
              <a:t>Representatives</a:t>
            </a:r>
            <a:r>
              <a:rPr lang="cs-CZ" sz="1400" dirty="0">
                <a:latin typeface="+mn-lt"/>
              </a:rPr>
              <a:t> </a:t>
            </a:r>
            <a:r>
              <a:rPr lang="cs-CZ" sz="1400" dirty="0" err="1">
                <a:latin typeface="+mn-lt"/>
              </a:rPr>
              <a:t>of</a:t>
            </a:r>
            <a:r>
              <a:rPr lang="cs-CZ" sz="1400" dirty="0">
                <a:latin typeface="+mn-lt"/>
              </a:rPr>
              <a:t> </a:t>
            </a:r>
            <a:r>
              <a:rPr lang="cs-CZ" sz="1400" dirty="0" err="1">
                <a:latin typeface="+mn-lt"/>
              </a:rPr>
              <a:t>ČNUTschools</a:t>
            </a:r>
            <a:r>
              <a:rPr lang="cs-CZ" sz="1400" dirty="0">
                <a:latin typeface="+mn-lt"/>
              </a:rPr>
              <a:t> </a:t>
            </a:r>
            <a:r>
              <a:rPr lang="cs-CZ" sz="1400" dirty="0" err="1">
                <a:latin typeface="+mn-lt"/>
              </a:rPr>
              <a:t>were</a:t>
            </a:r>
            <a:r>
              <a:rPr lang="cs-CZ" sz="1400" dirty="0">
                <a:latin typeface="+mn-lt"/>
              </a:rPr>
              <a:t> </a:t>
            </a:r>
            <a:r>
              <a:rPr lang="cs-CZ" sz="1400" dirty="0" err="1">
                <a:latin typeface="+mn-lt"/>
              </a:rPr>
              <a:t>finally</a:t>
            </a:r>
            <a:r>
              <a:rPr lang="cs-CZ" sz="1400" dirty="0">
                <a:latin typeface="+mn-lt"/>
              </a:rPr>
              <a:t> </a:t>
            </a:r>
            <a:r>
              <a:rPr lang="cs-CZ" sz="1400" dirty="0" err="1">
                <a:latin typeface="+mn-lt"/>
              </a:rPr>
              <a:t>invited</a:t>
            </a:r>
            <a:r>
              <a:rPr lang="cs-CZ" sz="1400" dirty="0">
                <a:latin typeface="+mn-lt"/>
              </a:rPr>
              <a:t> to a gala </a:t>
            </a:r>
            <a:r>
              <a:rPr lang="cs-CZ" sz="1400" dirty="0" err="1">
                <a:latin typeface="+mn-lt"/>
              </a:rPr>
              <a:t>dinner</a:t>
            </a:r>
            <a:r>
              <a:rPr lang="cs-CZ" sz="1400" dirty="0">
                <a:latin typeface="+mn-lt"/>
              </a:rPr>
              <a:t> </a:t>
            </a:r>
            <a:r>
              <a:rPr lang="cs-CZ" sz="1400" dirty="0" err="1">
                <a:latin typeface="+mn-lt"/>
              </a:rPr>
              <a:t>with</a:t>
            </a:r>
            <a:r>
              <a:rPr lang="cs-CZ" sz="1400" dirty="0">
                <a:latin typeface="+mn-lt"/>
              </a:rPr>
              <a:t> master </a:t>
            </a:r>
            <a:r>
              <a:rPr lang="cs-CZ" sz="1400" dirty="0" err="1">
                <a:latin typeface="+mn-lt"/>
              </a:rPr>
              <a:t>Jedut</a:t>
            </a:r>
            <a:r>
              <a:rPr lang="cs-CZ" sz="1400" dirty="0">
                <a:latin typeface="+mn-lt"/>
              </a:rPr>
              <a:t>, </a:t>
            </a:r>
            <a:r>
              <a:rPr lang="cs-CZ" sz="1400" dirty="0" err="1">
                <a:latin typeface="+mn-lt"/>
              </a:rPr>
              <a:t>where</a:t>
            </a:r>
            <a:r>
              <a:rPr lang="cs-CZ" sz="1400" dirty="0">
                <a:latin typeface="+mn-lt"/>
              </a:rPr>
              <a:t> </a:t>
            </a:r>
            <a:r>
              <a:rPr lang="cs-CZ" sz="1400" dirty="0" err="1">
                <a:latin typeface="+mn-lt"/>
              </a:rPr>
              <a:t>all</a:t>
            </a:r>
            <a:r>
              <a:rPr lang="cs-CZ" sz="1400" dirty="0">
                <a:latin typeface="+mn-lt"/>
              </a:rPr>
              <a:t> </a:t>
            </a:r>
            <a:r>
              <a:rPr lang="cs-CZ" sz="1400" dirty="0" err="1">
                <a:latin typeface="+mn-lt"/>
              </a:rPr>
              <a:t>could</a:t>
            </a:r>
            <a:r>
              <a:rPr lang="cs-CZ" sz="1400" dirty="0">
                <a:latin typeface="+mn-lt"/>
              </a:rPr>
              <a:t> </a:t>
            </a:r>
            <a:r>
              <a:rPr lang="cs-CZ" sz="1400" dirty="0" err="1">
                <a:latin typeface="+mn-lt"/>
              </a:rPr>
              <a:t>discuss</a:t>
            </a:r>
            <a:r>
              <a:rPr lang="cs-CZ" sz="1400" dirty="0">
                <a:latin typeface="+mn-lt"/>
              </a:rPr>
              <a:t> </a:t>
            </a:r>
            <a:r>
              <a:rPr lang="cs-CZ" sz="1400" dirty="0" err="1">
                <a:latin typeface="+mn-lt"/>
              </a:rPr>
              <a:t>learnings</a:t>
            </a:r>
            <a:r>
              <a:rPr lang="cs-CZ" sz="1400" dirty="0">
                <a:latin typeface="+mn-lt"/>
              </a:rPr>
              <a:t> and </a:t>
            </a:r>
            <a:r>
              <a:rPr lang="cs-CZ" sz="1400" dirty="0" err="1">
                <a:latin typeface="+mn-lt"/>
              </a:rPr>
              <a:t>share</a:t>
            </a:r>
            <a:r>
              <a:rPr lang="cs-CZ" sz="1400" dirty="0">
                <a:latin typeface="+mn-lt"/>
              </a:rPr>
              <a:t> </a:t>
            </a:r>
            <a:r>
              <a:rPr lang="cs-CZ" sz="1400" dirty="0" err="1">
                <a:latin typeface="+mn-lt"/>
              </a:rPr>
              <a:t>feelings</a:t>
            </a:r>
            <a:r>
              <a:rPr lang="cs-CZ" sz="1400" dirty="0">
                <a:latin typeface="+mn-lt"/>
              </a:rPr>
              <a:t> </a:t>
            </a:r>
            <a:r>
              <a:rPr lang="cs-CZ" sz="1400" dirty="0" err="1">
                <a:latin typeface="+mn-lt"/>
              </a:rPr>
              <a:t>from</a:t>
            </a:r>
            <a:r>
              <a:rPr lang="cs-CZ" sz="1400" dirty="0">
                <a:latin typeface="+mn-lt"/>
              </a:rPr>
              <a:t> </a:t>
            </a:r>
            <a:r>
              <a:rPr lang="cs-CZ" sz="1400" dirty="0" err="1">
                <a:latin typeface="+mn-lt"/>
              </a:rPr>
              <a:t>the</a:t>
            </a:r>
            <a:r>
              <a:rPr lang="cs-CZ" sz="1400" dirty="0">
                <a:latin typeface="+mn-lt"/>
              </a:rPr>
              <a:t> </a:t>
            </a:r>
            <a:r>
              <a:rPr lang="cs-CZ" sz="1400" dirty="0" err="1">
                <a:latin typeface="+mn-lt"/>
              </a:rPr>
              <a:t>day</a:t>
            </a:r>
            <a:r>
              <a:rPr lang="cs-CZ" sz="1400" dirty="0">
                <a:latin typeface="+mn-lt"/>
              </a:rPr>
              <a:t>. </a:t>
            </a:r>
          </a:p>
          <a:p>
            <a:pPr algn="just">
              <a:defRPr/>
            </a:pPr>
            <a:r>
              <a:rPr lang="cs-CZ" sz="1400" dirty="0" err="1">
                <a:latin typeface="+mn-lt"/>
              </a:rPr>
              <a:t>Topics</a:t>
            </a:r>
            <a:r>
              <a:rPr lang="cs-CZ" sz="1400" dirty="0">
                <a:latin typeface="+mn-lt"/>
              </a:rPr>
              <a:t> </a:t>
            </a:r>
            <a:r>
              <a:rPr lang="cs-CZ" sz="1400" dirty="0" err="1">
                <a:latin typeface="+mn-lt"/>
              </a:rPr>
              <a:t>like</a:t>
            </a:r>
            <a:r>
              <a:rPr lang="cs-CZ" sz="1400" dirty="0">
                <a:latin typeface="+mn-lt"/>
              </a:rPr>
              <a:t> long term vision </a:t>
            </a:r>
            <a:r>
              <a:rPr lang="cs-CZ" sz="1400" dirty="0" err="1">
                <a:latin typeface="+mn-lt"/>
              </a:rPr>
              <a:t>of</a:t>
            </a:r>
            <a:r>
              <a:rPr lang="cs-CZ" sz="1400" dirty="0">
                <a:latin typeface="+mn-lt"/>
              </a:rPr>
              <a:t> ČNUT and </a:t>
            </a:r>
            <a:r>
              <a:rPr lang="cs-CZ" sz="1400" dirty="0" err="1">
                <a:latin typeface="+mn-lt"/>
              </a:rPr>
              <a:t>next</a:t>
            </a:r>
            <a:r>
              <a:rPr lang="cs-CZ" sz="1400" dirty="0">
                <a:latin typeface="+mn-lt"/>
              </a:rPr>
              <a:t> </a:t>
            </a:r>
            <a:r>
              <a:rPr lang="cs-CZ" sz="1400" dirty="0" err="1">
                <a:latin typeface="+mn-lt"/>
              </a:rPr>
              <a:t>training</a:t>
            </a:r>
            <a:r>
              <a:rPr lang="cs-CZ" sz="1400" dirty="0">
                <a:latin typeface="+mn-lt"/>
              </a:rPr>
              <a:t> </a:t>
            </a:r>
            <a:r>
              <a:rPr lang="cs-CZ" sz="1400" dirty="0" err="1">
                <a:latin typeface="+mn-lt"/>
              </a:rPr>
              <a:t>strategy</a:t>
            </a:r>
            <a:r>
              <a:rPr lang="cs-CZ" sz="1400" dirty="0">
                <a:latin typeface="+mn-lt"/>
              </a:rPr>
              <a:t> </a:t>
            </a:r>
            <a:r>
              <a:rPr lang="cs-CZ" sz="1400" dirty="0" err="1">
                <a:latin typeface="+mn-lt"/>
              </a:rPr>
              <a:t>were</a:t>
            </a:r>
            <a:r>
              <a:rPr lang="cs-CZ" sz="1400" dirty="0">
                <a:latin typeface="+mn-lt"/>
              </a:rPr>
              <a:t> </a:t>
            </a:r>
            <a:r>
              <a:rPr lang="cs-CZ" sz="1400" dirty="0" err="1">
                <a:latin typeface="+mn-lt"/>
              </a:rPr>
              <a:t>coved</a:t>
            </a:r>
            <a:r>
              <a:rPr lang="cs-CZ" sz="1400" dirty="0">
                <a:latin typeface="+mn-lt"/>
              </a:rPr>
              <a:t> </a:t>
            </a:r>
            <a:r>
              <a:rPr lang="cs-CZ" sz="1400" dirty="0" err="1">
                <a:latin typeface="+mn-lt"/>
              </a:rPr>
              <a:t>also</a:t>
            </a:r>
            <a:r>
              <a:rPr lang="cs-CZ" sz="1400" dirty="0">
                <a:latin typeface="+mn-lt"/>
              </a:rPr>
              <a:t> and </a:t>
            </a:r>
            <a:r>
              <a:rPr lang="cs-CZ" sz="1400" dirty="0" err="1">
                <a:latin typeface="+mn-lt"/>
              </a:rPr>
              <a:t>timing</a:t>
            </a:r>
            <a:r>
              <a:rPr lang="cs-CZ" sz="1400" dirty="0">
                <a:latin typeface="+mn-lt"/>
              </a:rPr>
              <a:t> for </a:t>
            </a:r>
            <a:r>
              <a:rPr lang="cs-CZ" sz="1400" dirty="0" err="1">
                <a:latin typeface="+mn-lt"/>
              </a:rPr>
              <a:t>next</a:t>
            </a:r>
            <a:r>
              <a:rPr lang="cs-CZ" sz="1400" dirty="0">
                <a:latin typeface="+mn-lt"/>
              </a:rPr>
              <a:t> </a:t>
            </a:r>
            <a:r>
              <a:rPr lang="cs-CZ" sz="1400" dirty="0" err="1">
                <a:latin typeface="+mn-lt"/>
              </a:rPr>
              <a:t>seminar</a:t>
            </a:r>
            <a:r>
              <a:rPr lang="cs-CZ" sz="1400" dirty="0">
                <a:latin typeface="+mn-lt"/>
              </a:rPr>
              <a:t> has </a:t>
            </a:r>
            <a:r>
              <a:rPr lang="cs-CZ" sz="1400" dirty="0" err="1">
                <a:latin typeface="+mn-lt"/>
              </a:rPr>
              <a:t>been</a:t>
            </a:r>
            <a:r>
              <a:rPr lang="cs-CZ" sz="1400" dirty="0">
                <a:latin typeface="+mn-lt"/>
              </a:rPr>
              <a:t> </a:t>
            </a:r>
            <a:r>
              <a:rPr lang="cs-CZ" sz="1400" dirty="0" err="1">
                <a:latin typeface="+mn-lt"/>
              </a:rPr>
              <a:t>preliminarily</a:t>
            </a:r>
            <a:r>
              <a:rPr lang="cs-CZ" sz="1400" dirty="0">
                <a:latin typeface="+mn-lt"/>
              </a:rPr>
              <a:t> </a:t>
            </a:r>
            <a:r>
              <a:rPr lang="cs-CZ" sz="1400" dirty="0" err="1">
                <a:latin typeface="+mn-lt"/>
              </a:rPr>
              <a:t>scheduled</a:t>
            </a:r>
            <a:r>
              <a:rPr lang="cs-CZ" sz="1400" dirty="0">
                <a:latin typeface="+mn-lt"/>
              </a:rPr>
              <a:t> to Q2-3 2015, </a:t>
            </a:r>
            <a:r>
              <a:rPr lang="cs-CZ" sz="1400" dirty="0" err="1">
                <a:latin typeface="+mn-lt"/>
              </a:rPr>
              <a:t>exact</a:t>
            </a:r>
            <a:r>
              <a:rPr lang="cs-CZ" sz="1400" dirty="0">
                <a:latin typeface="+mn-lt"/>
              </a:rPr>
              <a:t> </a:t>
            </a:r>
            <a:r>
              <a:rPr lang="cs-CZ" sz="1400" dirty="0" err="1">
                <a:latin typeface="+mn-lt"/>
              </a:rPr>
              <a:t>date</a:t>
            </a:r>
            <a:r>
              <a:rPr lang="cs-CZ" sz="1400" dirty="0">
                <a:latin typeface="+mn-lt"/>
              </a:rPr>
              <a:t> to </a:t>
            </a:r>
            <a:r>
              <a:rPr lang="cs-CZ" sz="1400" dirty="0" err="1">
                <a:latin typeface="+mn-lt"/>
              </a:rPr>
              <a:t>be</a:t>
            </a:r>
            <a:r>
              <a:rPr lang="cs-CZ" sz="1400" dirty="0">
                <a:latin typeface="+mn-lt"/>
              </a:rPr>
              <a:t> </a:t>
            </a:r>
            <a:r>
              <a:rPr lang="cs-CZ" sz="1400" dirty="0" err="1">
                <a:latin typeface="+mn-lt"/>
              </a:rPr>
              <a:t>specified</a:t>
            </a:r>
            <a:r>
              <a:rPr lang="cs-CZ" sz="1400" dirty="0">
                <a:latin typeface="+mn-lt"/>
              </a:rPr>
              <a:t> </a:t>
            </a:r>
            <a:r>
              <a:rPr lang="cs-CZ" sz="1400" dirty="0" err="1">
                <a:latin typeface="+mn-lt"/>
              </a:rPr>
              <a:t>soon</a:t>
            </a:r>
            <a:r>
              <a:rPr lang="cs-CZ" sz="1400" dirty="0">
                <a:latin typeface="+mn-lt"/>
              </a:rPr>
              <a:t>.</a:t>
            </a:r>
          </a:p>
          <a:p>
            <a:pPr algn="just">
              <a:defRPr/>
            </a:pPr>
            <a:r>
              <a:rPr lang="cs-CZ" sz="1400" dirty="0">
                <a:latin typeface="+mn-lt"/>
              </a:rPr>
              <a:t>For January </a:t>
            </a:r>
            <a:r>
              <a:rPr lang="cs-CZ" sz="1400" dirty="0" err="1">
                <a:latin typeface="+mn-lt"/>
              </a:rPr>
              <a:t>there</a:t>
            </a:r>
            <a:r>
              <a:rPr lang="cs-CZ" sz="1400" dirty="0">
                <a:latin typeface="+mn-lt"/>
              </a:rPr>
              <a:t> </a:t>
            </a:r>
            <a:r>
              <a:rPr lang="cs-CZ" sz="1400" dirty="0" err="1">
                <a:latin typeface="+mn-lt"/>
              </a:rPr>
              <a:t>is</a:t>
            </a:r>
            <a:r>
              <a:rPr lang="cs-CZ" sz="1400" dirty="0">
                <a:latin typeface="+mn-lt"/>
              </a:rPr>
              <a:t> </a:t>
            </a:r>
            <a:r>
              <a:rPr lang="cs-CZ" sz="1400" dirty="0" err="1">
                <a:latin typeface="+mn-lt"/>
              </a:rPr>
              <a:t>also</a:t>
            </a:r>
            <a:r>
              <a:rPr lang="cs-CZ" sz="1400" dirty="0">
                <a:latin typeface="+mn-lt"/>
              </a:rPr>
              <a:t> </a:t>
            </a:r>
            <a:r>
              <a:rPr lang="cs-CZ" sz="1400" dirty="0" err="1">
                <a:latin typeface="+mn-lt"/>
              </a:rPr>
              <a:t>scheduled</a:t>
            </a:r>
            <a:r>
              <a:rPr lang="cs-CZ" sz="1400" dirty="0">
                <a:latin typeface="+mn-lt"/>
              </a:rPr>
              <a:t> a </a:t>
            </a:r>
            <a:r>
              <a:rPr lang="cs-CZ" sz="1400" dirty="0" err="1">
                <a:latin typeface="+mn-lt"/>
              </a:rPr>
              <a:t>regional</a:t>
            </a:r>
            <a:r>
              <a:rPr lang="cs-CZ" sz="1400" dirty="0">
                <a:latin typeface="+mn-lt"/>
              </a:rPr>
              <a:t> </a:t>
            </a:r>
            <a:r>
              <a:rPr lang="cs-CZ" sz="1400" dirty="0" err="1">
                <a:latin typeface="+mn-lt"/>
              </a:rPr>
              <a:t>seminar</a:t>
            </a:r>
            <a:r>
              <a:rPr lang="cs-CZ" sz="1400" dirty="0">
                <a:latin typeface="+mn-lt"/>
              </a:rPr>
              <a:t>, </a:t>
            </a:r>
            <a:r>
              <a:rPr lang="cs-CZ" sz="1400" dirty="0" err="1">
                <a:latin typeface="+mn-lt"/>
              </a:rPr>
              <a:t>where</a:t>
            </a:r>
            <a:r>
              <a:rPr lang="cs-CZ" sz="1400" dirty="0">
                <a:latin typeface="+mn-lt"/>
              </a:rPr>
              <a:t> </a:t>
            </a:r>
            <a:r>
              <a:rPr lang="cs-CZ" sz="1400" dirty="0" err="1">
                <a:latin typeface="+mn-lt"/>
              </a:rPr>
              <a:t>the</a:t>
            </a:r>
            <a:r>
              <a:rPr lang="cs-CZ" sz="1400" dirty="0">
                <a:latin typeface="+mn-lt"/>
              </a:rPr>
              <a:t> </a:t>
            </a:r>
            <a:r>
              <a:rPr lang="cs-CZ" sz="1400" dirty="0" err="1">
                <a:latin typeface="+mn-lt"/>
              </a:rPr>
              <a:t>main</a:t>
            </a:r>
            <a:r>
              <a:rPr lang="cs-CZ" sz="1400" dirty="0">
                <a:latin typeface="+mn-lt"/>
              </a:rPr>
              <a:t> </a:t>
            </a:r>
            <a:r>
              <a:rPr lang="cs-CZ" sz="1400" dirty="0" err="1">
                <a:latin typeface="+mn-lt"/>
              </a:rPr>
              <a:t>new</a:t>
            </a:r>
            <a:r>
              <a:rPr lang="cs-CZ" sz="1400" dirty="0">
                <a:latin typeface="+mn-lt"/>
              </a:rPr>
              <a:t> </a:t>
            </a:r>
            <a:r>
              <a:rPr lang="cs-CZ" sz="1400" dirty="0" err="1">
                <a:latin typeface="+mn-lt"/>
              </a:rPr>
              <a:t>learnings</a:t>
            </a:r>
            <a:r>
              <a:rPr lang="cs-CZ" sz="1400" dirty="0">
                <a:latin typeface="+mn-lt"/>
              </a:rPr>
              <a:t> are </a:t>
            </a:r>
            <a:r>
              <a:rPr lang="cs-CZ" sz="1400" dirty="0" err="1">
                <a:latin typeface="+mn-lt"/>
              </a:rPr>
              <a:t>supposed</a:t>
            </a:r>
            <a:r>
              <a:rPr lang="cs-CZ" sz="1400" dirty="0">
                <a:latin typeface="+mn-lt"/>
              </a:rPr>
              <a:t> to </a:t>
            </a:r>
            <a:r>
              <a:rPr lang="cs-CZ" sz="1400" dirty="0" err="1">
                <a:latin typeface="+mn-lt"/>
              </a:rPr>
              <a:t>be</a:t>
            </a:r>
            <a:r>
              <a:rPr lang="cs-CZ" sz="1400" dirty="0">
                <a:latin typeface="+mn-lt"/>
              </a:rPr>
              <a:t> </a:t>
            </a:r>
            <a:r>
              <a:rPr lang="cs-CZ" sz="1400" dirty="0" err="1">
                <a:latin typeface="+mn-lt"/>
              </a:rPr>
              <a:t>applied</a:t>
            </a:r>
            <a:r>
              <a:rPr lang="cs-CZ" sz="1400" dirty="0">
                <a:latin typeface="+mn-lt"/>
              </a:rPr>
              <a:t> to </a:t>
            </a:r>
            <a:r>
              <a:rPr lang="cs-CZ" sz="1400" dirty="0" err="1">
                <a:latin typeface="+mn-lt"/>
              </a:rPr>
              <a:t>work</a:t>
            </a:r>
            <a:r>
              <a:rPr lang="cs-CZ" sz="1400" dirty="0">
                <a:latin typeface="+mn-lt"/>
              </a:rPr>
              <a:t> </a:t>
            </a:r>
            <a:r>
              <a:rPr lang="cs-CZ" sz="1400" dirty="0" err="1">
                <a:latin typeface="+mn-lt"/>
              </a:rPr>
              <a:t>of</a:t>
            </a:r>
            <a:r>
              <a:rPr lang="cs-CZ" sz="1400" dirty="0">
                <a:latin typeface="+mn-lt"/>
              </a:rPr>
              <a:t> </a:t>
            </a:r>
            <a:r>
              <a:rPr lang="cs-CZ" sz="1400" dirty="0" err="1">
                <a:latin typeface="+mn-lt"/>
              </a:rPr>
              <a:t>the</a:t>
            </a:r>
            <a:r>
              <a:rPr lang="cs-CZ" sz="1400" dirty="0">
                <a:latin typeface="+mn-lt"/>
              </a:rPr>
              <a:t> </a:t>
            </a:r>
            <a:r>
              <a:rPr lang="cs-CZ" sz="1400" dirty="0" err="1">
                <a:latin typeface="+mn-lt"/>
              </a:rPr>
              <a:t>regions</a:t>
            </a:r>
            <a:r>
              <a:rPr lang="cs-CZ" sz="1400" dirty="0">
                <a:latin typeface="+mn-lt"/>
              </a:rPr>
              <a:t> and </a:t>
            </a:r>
            <a:r>
              <a:rPr lang="cs-CZ" sz="1400" dirty="0" err="1">
                <a:latin typeface="+mn-lt"/>
              </a:rPr>
              <a:t>schools</a:t>
            </a:r>
            <a:r>
              <a:rPr lang="cs-CZ" sz="1400" dirty="0">
                <a:latin typeface="+mn-lt"/>
              </a:rPr>
              <a:t>.</a:t>
            </a:r>
          </a:p>
          <a:p>
            <a:pPr algn="just">
              <a:defRPr/>
            </a:pPr>
            <a:r>
              <a:rPr lang="cs-CZ" sz="1400" dirty="0">
                <a:latin typeface="+mn-lt"/>
              </a:rPr>
              <a:t>For </a:t>
            </a:r>
            <a:r>
              <a:rPr lang="cs-CZ" sz="1400" dirty="0" err="1">
                <a:latin typeface="+mn-lt"/>
              </a:rPr>
              <a:t>the</a:t>
            </a:r>
            <a:r>
              <a:rPr lang="cs-CZ" sz="1400" dirty="0">
                <a:latin typeface="+mn-lt"/>
              </a:rPr>
              <a:t> </a:t>
            </a:r>
            <a:r>
              <a:rPr lang="cs-CZ" sz="1400" dirty="0" err="1">
                <a:latin typeface="+mn-lt"/>
              </a:rPr>
              <a:t>first</a:t>
            </a:r>
            <a:r>
              <a:rPr lang="cs-CZ" sz="1400" dirty="0">
                <a:latin typeface="+mn-lt"/>
              </a:rPr>
              <a:t> </a:t>
            </a:r>
            <a:r>
              <a:rPr lang="cs-CZ" sz="1400" dirty="0" err="1">
                <a:latin typeface="+mn-lt"/>
              </a:rPr>
              <a:t>time</a:t>
            </a:r>
            <a:r>
              <a:rPr lang="cs-CZ" sz="1400" dirty="0">
                <a:latin typeface="+mn-lt"/>
              </a:rPr>
              <a:t> </a:t>
            </a:r>
            <a:r>
              <a:rPr lang="cs-CZ" sz="1400" dirty="0" err="1">
                <a:latin typeface="+mn-lt"/>
              </a:rPr>
              <a:t>this</a:t>
            </a:r>
            <a:r>
              <a:rPr lang="cs-CZ" sz="1400" dirty="0">
                <a:latin typeface="+mn-lt"/>
              </a:rPr>
              <a:t> </a:t>
            </a:r>
            <a:r>
              <a:rPr lang="cs-CZ" sz="1400" dirty="0" err="1">
                <a:latin typeface="+mn-lt"/>
              </a:rPr>
              <a:t>year</a:t>
            </a:r>
            <a:r>
              <a:rPr lang="cs-CZ" sz="1400" dirty="0">
                <a:latin typeface="+mn-lt"/>
              </a:rPr>
              <a:t>, </a:t>
            </a:r>
            <a:r>
              <a:rPr lang="cs-CZ" sz="1400" dirty="0" err="1">
                <a:latin typeface="+mn-lt"/>
              </a:rPr>
              <a:t>together</a:t>
            </a:r>
            <a:r>
              <a:rPr lang="cs-CZ" sz="1400" dirty="0">
                <a:latin typeface="+mn-lt"/>
              </a:rPr>
              <a:t> </a:t>
            </a:r>
            <a:r>
              <a:rPr lang="cs-CZ" sz="1400" dirty="0" err="1">
                <a:latin typeface="+mn-lt"/>
              </a:rPr>
              <a:t>with</a:t>
            </a:r>
            <a:r>
              <a:rPr lang="cs-CZ" sz="1400" dirty="0">
                <a:latin typeface="+mn-lt"/>
              </a:rPr>
              <a:t> </a:t>
            </a:r>
            <a:r>
              <a:rPr lang="cs-CZ" sz="1400" dirty="0" err="1">
                <a:latin typeface="+mn-lt"/>
              </a:rPr>
              <a:t>this</a:t>
            </a:r>
            <a:r>
              <a:rPr lang="cs-CZ" sz="1400" dirty="0">
                <a:latin typeface="+mn-lt"/>
              </a:rPr>
              <a:t> </a:t>
            </a:r>
            <a:r>
              <a:rPr lang="cs-CZ" sz="1400" dirty="0" err="1">
                <a:latin typeface="+mn-lt"/>
              </a:rPr>
              <a:t>event</a:t>
            </a:r>
            <a:r>
              <a:rPr lang="cs-CZ" sz="1400" dirty="0">
                <a:latin typeface="+mn-lt"/>
              </a:rPr>
              <a:t> </a:t>
            </a:r>
            <a:r>
              <a:rPr lang="cs-CZ" sz="1400" dirty="0" err="1">
                <a:latin typeface="+mn-lt"/>
              </a:rPr>
              <a:t>there’s</a:t>
            </a:r>
            <a:r>
              <a:rPr lang="cs-CZ" sz="1400" dirty="0">
                <a:latin typeface="+mn-lt"/>
              </a:rPr>
              <a:t> </a:t>
            </a:r>
            <a:r>
              <a:rPr lang="cs-CZ" sz="1400" dirty="0" err="1">
                <a:latin typeface="+mn-lt"/>
              </a:rPr>
              <a:t>planned</a:t>
            </a:r>
            <a:r>
              <a:rPr lang="cs-CZ" sz="1400" dirty="0">
                <a:latin typeface="+mn-lt"/>
              </a:rPr>
              <a:t> </a:t>
            </a:r>
            <a:r>
              <a:rPr lang="cs-CZ" sz="1400" dirty="0" err="1">
                <a:latin typeface="+mn-lt"/>
              </a:rPr>
              <a:t>also</a:t>
            </a:r>
            <a:r>
              <a:rPr lang="cs-CZ" sz="1400" dirty="0">
                <a:latin typeface="+mn-lt"/>
              </a:rPr>
              <a:t> a joint </a:t>
            </a:r>
            <a:r>
              <a:rPr lang="cs-CZ" sz="1400" dirty="0" err="1">
                <a:latin typeface="+mn-lt"/>
              </a:rPr>
              <a:t>training</a:t>
            </a:r>
            <a:r>
              <a:rPr lang="cs-CZ" sz="1400" dirty="0">
                <a:latin typeface="+mn-lt"/>
              </a:rPr>
              <a:t> </a:t>
            </a:r>
            <a:r>
              <a:rPr lang="cs-CZ" sz="1400" dirty="0" err="1">
                <a:latin typeface="+mn-lt"/>
              </a:rPr>
              <a:t>of</a:t>
            </a:r>
            <a:r>
              <a:rPr lang="cs-CZ" sz="1400" dirty="0">
                <a:latin typeface="+mn-lt"/>
              </a:rPr>
              <a:t> </a:t>
            </a:r>
            <a:r>
              <a:rPr lang="cs-CZ" sz="1400" dirty="0" err="1">
                <a:latin typeface="+mn-lt"/>
              </a:rPr>
              <a:t>wider</a:t>
            </a:r>
            <a:r>
              <a:rPr lang="cs-CZ" sz="1400" dirty="0">
                <a:latin typeface="+mn-lt"/>
              </a:rPr>
              <a:t> </a:t>
            </a:r>
            <a:r>
              <a:rPr lang="cs-CZ" sz="1400" dirty="0" err="1">
                <a:latin typeface="+mn-lt"/>
              </a:rPr>
              <a:t>representation</a:t>
            </a:r>
            <a:r>
              <a:rPr lang="cs-CZ" sz="1400" dirty="0">
                <a:latin typeface="+mn-lt"/>
              </a:rPr>
              <a:t> and </a:t>
            </a:r>
            <a:r>
              <a:rPr lang="cs-CZ" sz="1400" dirty="0" err="1">
                <a:latin typeface="+mn-lt"/>
              </a:rPr>
              <a:t>will</a:t>
            </a:r>
            <a:r>
              <a:rPr lang="cs-CZ" sz="1400" dirty="0">
                <a:latin typeface="+mn-lt"/>
              </a:rPr>
              <a:t> </a:t>
            </a:r>
            <a:r>
              <a:rPr lang="cs-CZ" sz="1400" dirty="0" err="1">
                <a:latin typeface="+mn-lt"/>
              </a:rPr>
              <a:t>commence</a:t>
            </a:r>
            <a:r>
              <a:rPr lang="cs-CZ" sz="1400" dirty="0">
                <a:latin typeface="+mn-lt"/>
              </a:rPr>
              <a:t> a </a:t>
            </a:r>
            <a:r>
              <a:rPr lang="cs-CZ" sz="1400" dirty="0" err="1">
                <a:latin typeface="+mn-lt"/>
              </a:rPr>
              <a:t>preparation</a:t>
            </a:r>
            <a:r>
              <a:rPr lang="cs-CZ" sz="1400" dirty="0">
                <a:latin typeface="+mn-lt"/>
              </a:rPr>
              <a:t> for </a:t>
            </a:r>
            <a:r>
              <a:rPr lang="cs-CZ" sz="1400" dirty="0" err="1">
                <a:latin typeface="+mn-lt"/>
              </a:rPr>
              <a:t>the</a:t>
            </a:r>
            <a:r>
              <a:rPr lang="cs-CZ" sz="1400" dirty="0">
                <a:latin typeface="+mn-lt"/>
              </a:rPr>
              <a:t> World Cup, </a:t>
            </a:r>
            <a:r>
              <a:rPr lang="cs-CZ" sz="1400" dirty="0" err="1">
                <a:latin typeface="+mn-lt"/>
              </a:rPr>
              <a:t>which</a:t>
            </a:r>
            <a:r>
              <a:rPr lang="cs-CZ" sz="1400" dirty="0">
                <a:latin typeface="+mn-lt"/>
              </a:rPr>
              <a:t> </a:t>
            </a:r>
            <a:r>
              <a:rPr lang="cs-CZ" sz="1400" dirty="0" err="1">
                <a:latin typeface="+mn-lt"/>
              </a:rPr>
              <a:t>takes</a:t>
            </a:r>
            <a:r>
              <a:rPr lang="cs-CZ" sz="1400" dirty="0">
                <a:latin typeface="+mn-lt"/>
              </a:rPr>
              <a:t> place in May 2015 in Jesolo, Italy.</a:t>
            </a:r>
          </a:p>
        </p:txBody>
      </p:sp>
      <p:pic>
        <p:nvPicPr>
          <p:cNvPr id="33797" name="Obrázek 1"/>
          <p:cNvPicPr>
            <a:picLocks noChangeAspect="1"/>
          </p:cNvPicPr>
          <p:nvPr/>
        </p:nvPicPr>
        <p:blipFill>
          <a:blip r:embed="rId3"/>
          <a:srcRect/>
          <a:stretch>
            <a:fillRect/>
          </a:stretch>
        </p:blipFill>
        <p:spPr bwMode="auto">
          <a:xfrm>
            <a:off x="439738" y="312738"/>
            <a:ext cx="1316037" cy="1050925"/>
          </a:xfrm>
          <a:prstGeom prst="rect">
            <a:avLst/>
          </a:prstGeom>
          <a:noFill/>
          <a:ln w="9525">
            <a:noFill/>
            <a:miter lim="800000"/>
            <a:headEnd/>
            <a:tailEnd/>
          </a:ln>
        </p:spPr>
      </p:pic>
      <p:pic>
        <p:nvPicPr>
          <p:cNvPr id="33798" name="Picture 2" descr="http://www.taekwondocz.com/images/thumbnails/images/Semin%203-980x547.jpg"/>
          <p:cNvPicPr>
            <a:picLocks noChangeAspect="1" noChangeArrowheads="1"/>
          </p:cNvPicPr>
          <p:nvPr/>
        </p:nvPicPr>
        <p:blipFill>
          <a:blip r:embed="rId4"/>
          <a:srcRect/>
          <a:stretch>
            <a:fillRect/>
          </a:stretch>
        </p:blipFill>
        <p:spPr bwMode="auto">
          <a:xfrm>
            <a:off x="439738" y="1878013"/>
            <a:ext cx="5995987" cy="3348037"/>
          </a:xfrm>
          <a:prstGeom prst="rect">
            <a:avLst/>
          </a:prstGeom>
          <a:noFill/>
          <a:ln w="9525">
            <a:noFill/>
            <a:miter lim="800000"/>
            <a:headEnd/>
            <a:tailEnd/>
          </a:ln>
        </p:spPr>
      </p:pic>
      <p:sp>
        <p:nvSpPr>
          <p:cNvPr id="33799" name="Obdélník 7"/>
          <p:cNvSpPr>
            <a:spLocks noChangeArrowheads="1"/>
          </p:cNvSpPr>
          <p:nvPr/>
        </p:nvSpPr>
        <p:spPr bwMode="auto">
          <a:xfrm>
            <a:off x="2605088" y="625475"/>
            <a:ext cx="1966912" cy="368300"/>
          </a:xfrm>
          <a:prstGeom prst="rect">
            <a:avLst/>
          </a:prstGeom>
          <a:noFill/>
          <a:ln w="9525">
            <a:noFill/>
            <a:miter lim="800000"/>
            <a:headEnd/>
            <a:tailEnd/>
          </a:ln>
        </p:spPr>
        <p:txBody>
          <a:bodyPr wrap="none">
            <a:spAutoFit/>
          </a:bodyPr>
          <a:lstStyle/>
          <a:p>
            <a:r>
              <a:rPr lang="cs-CZ"/>
              <a:t>December - 2014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7" name="TextovéPole 6"/>
          <p:cNvSpPr txBox="1"/>
          <p:nvPr/>
        </p:nvSpPr>
        <p:spPr>
          <a:xfrm>
            <a:off x="74613" y="9086850"/>
            <a:ext cx="2808287" cy="360363"/>
          </a:xfrm>
          <a:prstGeom prst="rect">
            <a:avLst/>
          </a:prstGeom>
          <a:noFill/>
        </p:spPr>
        <p:txBody>
          <a:bodyPr>
            <a:spAutoFit/>
          </a:bodyPr>
          <a:lstStyle/>
          <a:p>
            <a:pPr fontAlgn="auto">
              <a:spcBef>
                <a:spcPts val="0"/>
              </a:spcBef>
              <a:spcAft>
                <a:spcPts val="0"/>
              </a:spcAft>
              <a:defRPr/>
            </a:pPr>
            <a:r>
              <a:rPr lang="cs-CZ" sz="1733" b="1" dirty="0">
                <a:latin typeface="+mn-lt"/>
                <a:cs typeface="+mn-cs"/>
              </a:rPr>
              <a:t>www.taekwondocz.com</a:t>
            </a:r>
          </a:p>
        </p:txBody>
      </p:sp>
      <p:sp>
        <p:nvSpPr>
          <p:cNvPr id="8" name="TextovéPole 7"/>
          <p:cNvSpPr txBox="1"/>
          <p:nvPr/>
        </p:nvSpPr>
        <p:spPr>
          <a:xfrm>
            <a:off x="2446338" y="9080500"/>
            <a:ext cx="4411662" cy="358775"/>
          </a:xfrm>
          <a:prstGeom prst="rect">
            <a:avLst/>
          </a:prstGeom>
          <a:noFill/>
        </p:spPr>
        <p:txBody>
          <a:bodyPr>
            <a:spAutoFit/>
          </a:bodyPr>
          <a:lstStyle/>
          <a:p>
            <a:pPr algn="r" fontAlgn="auto">
              <a:spcBef>
                <a:spcPts val="0"/>
              </a:spcBef>
              <a:spcAft>
                <a:spcPts val="0"/>
              </a:spcAft>
              <a:defRPr/>
            </a:pPr>
            <a:r>
              <a:rPr lang="cs-CZ" sz="1733" b="1" dirty="0">
                <a:latin typeface="+mn-lt"/>
                <a:cs typeface="+mn-cs"/>
              </a:rPr>
              <a:t>NA for ITF </a:t>
            </a:r>
            <a:r>
              <a:rPr lang="en-US" sz="1733" b="1" dirty="0">
                <a:latin typeface="+mn-lt"/>
                <a:cs typeface="+mn-cs"/>
              </a:rPr>
              <a:t>&amp; AETF in C</a:t>
            </a:r>
            <a:r>
              <a:rPr lang="cs-CZ" sz="1733" b="1" dirty="0">
                <a:latin typeface="+mn-lt"/>
                <a:cs typeface="+mn-cs"/>
              </a:rPr>
              <a:t>zech Republic</a:t>
            </a:r>
          </a:p>
        </p:txBody>
      </p:sp>
      <p:sp>
        <p:nvSpPr>
          <p:cNvPr id="10" name="Nadpis 1"/>
          <p:cNvSpPr txBox="1">
            <a:spLocks/>
          </p:cNvSpPr>
          <p:nvPr/>
        </p:nvSpPr>
        <p:spPr>
          <a:xfrm>
            <a:off x="1216025" y="1438275"/>
            <a:ext cx="4530725" cy="438150"/>
          </a:xfrm>
          <a:prstGeom prst="rect">
            <a:avLst/>
          </a:prstGeom>
        </p:spPr>
        <p:txBody>
          <a:bodyPr anchor="b"/>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defRPr/>
            </a:pPr>
            <a:r>
              <a:rPr lang="cs-CZ"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2000" dirty="0" err="1">
                <a:latin typeface="Arial" charset="0"/>
                <a:ea typeface="+mn-ea"/>
                <a:cs typeface="Arial" charset="0"/>
              </a:rPr>
              <a:t>Partnership</a:t>
            </a:r>
            <a:r>
              <a:rPr lang="cs-CZ" sz="2000" dirty="0">
                <a:latin typeface="Arial" charset="0"/>
                <a:ea typeface="+mn-ea"/>
                <a:cs typeface="Arial" charset="0"/>
              </a:rPr>
              <a:t> </a:t>
            </a:r>
            <a:r>
              <a:rPr lang="cs-CZ" sz="2000" dirty="0" err="1">
                <a:latin typeface="Arial" charset="0"/>
                <a:ea typeface="+mn-ea"/>
                <a:cs typeface="Arial" charset="0"/>
              </a:rPr>
              <a:t>with</a:t>
            </a:r>
            <a:r>
              <a:rPr lang="cs-CZ" sz="2000" dirty="0">
                <a:latin typeface="Arial" charset="0"/>
                <a:ea typeface="+mn-ea"/>
                <a:cs typeface="Arial" charset="0"/>
              </a:rPr>
              <a:t> </a:t>
            </a:r>
            <a:r>
              <a:rPr lang="cs-CZ" sz="2000" dirty="0" err="1">
                <a:latin typeface="Arial" charset="0"/>
                <a:ea typeface="+mn-ea"/>
                <a:cs typeface="Arial" charset="0"/>
              </a:rPr>
              <a:t>representative</a:t>
            </a:r>
            <a:r>
              <a:rPr lang="cs-CZ" sz="2000" dirty="0">
                <a:latin typeface="Arial" charset="0"/>
                <a:ea typeface="+mn-ea"/>
                <a:cs typeface="Arial" charset="0"/>
              </a:rPr>
              <a:t> </a:t>
            </a:r>
            <a:r>
              <a:rPr lang="cs-CZ" sz="2000" dirty="0" err="1">
                <a:latin typeface="Arial" charset="0"/>
                <a:ea typeface="+mn-ea"/>
                <a:cs typeface="Arial" charset="0"/>
              </a:rPr>
              <a:t>of</a:t>
            </a:r>
            <a:r>
              <a:rPr lang="cs-CZ" sz="2000" dirty="0">
                <a:latin typeface="Arial" charset="0"/>
                <a:ea typeface="+mn-ea"/>
                <a:cs typeface="Arial" charset="0"/>
              </a:rPr>
              <a:t> TOP TEN </a:t>
            </a:r>
            <a:r>
              <a:rPr lang="cs-CZ" sz="2000" dirty="0" err="1">
                <a:latin typeface="Arial" charset="0"/>
                <a:ea typeface="+mn-ea"/>
                <a:cs typeface="Arial" charset="0"/>
              </a:rPr>
              <a:t>brand</a:t>
            </a:r>
            <a:r>
              <a:rPr lang="cs-CZ" sz="2000" dirty="0">
                <a:latin typeface="Arial" charset="0"/>
                <a:ea typeface="+mn-ea"/>
                <a:cs typeface="Arial" charset="0"/>
              </a:rPr>
              <a:t> in Czech Republic</a:t>
            </a:r>
          </a:p>
        </p:txBody>
      </p:sp>
      <p:sp>
        <p:nvSpPr>
          <p:cNvPr id="34821" name="TextovéPole 8"/>
          <p:cNvSpPr txBox="1">
            <a:spLocks noChangeArrowheads="1"/>
          </p:cNvSpPr>
          <p:nvPr/>
        </p:nvSpPr>
        <p:spPr bwMode="auto">
          <a:xfrm>
            <a:off x="4418013" y="2036763"/>
            <a:ext cx="2078037" cy="2246312"/>
          </a:xfrm>
          <a:prstGeom prst="rect">
            <a:avLst/>
          </a:prstGeom>
          <a:noFill/>
          <a:ln w="9525">
            <a:noFill/>
            <a:miter lim="800000"/>
            <a:headEnd/>
            <a:tailEnd/>
          </a:ln>
        </p:spPr>
        <p:txBody>
          <a:bodyPr>
            <a:spAutoFit/>
          </a:bodyPr>
          <a:lstStyle/>
          <a:p>
            <a:pPr algn="just"/>
            <a:r>
              <a:rPr lang="cs-CZ" sz="1400">
                <a:latin typeface="Calibri Light" pitchFamily="34" charset="0"/>
              </a:rPr>
              <a:t>CzNTU entered into partnership with company named Hayashi – supplier of the epuipment of brand TOP TEN.</a:t>
            </a:r>
          </a:p>
          <a:p>
            <a:pPr algn="just"/>
            <a:r>
              <a:rPr lang="cs-CZ" sz="1400">
                <a:latin typeface="Calibri Light" pitchFamily="34" charset="0"/>
              </a:rPr>
              <a:t>This company is the biggest local supplier of sport equipment for martial arts in Czech Republic.   </a:t>
            </a:r>
          </a:p>
        </p:txBody>
      </p:sp>
      <p:pic>
        <p:nvPicPr>
          <p:cNvPr id="34822" name="Obrázek 1"/>
          <p:cNvPicPr>
            <a:picLocks noChangeAspect="1"/>
          </p:cNvPicPr>
          <p:nvPr/>
        </p:nvPicPr>
        <p:blipFill>
          <a:blip r:embed="rId3"/>
          <a:srcRect/>
          <a:stretch>
            <a:fillRect/>
          </a:stretch>
        </p:blipFill>
        <p:spPr bwMode="auto">
          <a:xfrm>
            <a:off x="439738" y="312738"/>
            <a:ext cx="1316037" cy="1050925"/>
          </a:xfrm>
          <a:prstGeom prst="rect">
            <a:avLst/>
          </a:prstGeom>
          <a:noFill/>
          <a:ln w="9525">
            <a:noFill/>
            <a:miter lim="800000"/>
            <a:headEnd/>
            <a:tailEnd/>
          </a:ln>
        </p:spPr>
      </p:pic>
      <p:pic>
        <p:nvPicPr>
          <p:cNvPr id="34823" name="Obrázek 3"/>
          <p:cNvPicPr>
            <a:picLocks noChangeAspect="1"/>
          </p:cNvPicPr>
          <p:nvPr/>
        </p:nvPicPr>
        <p:blipFill>
          <a:blip r:embed="rId4"/>
          <a:srcRect/>
          <a:stretch>
            <a:fillRect/>
          </a:stretch>
        </p:blipFill>
        <p:spPr bwMode="auto">
          <a:xfrm>
            <a:off x="4702175" y="4387850"/>
            <a:ext cx="1793875" cy="4483100"/>
          </a:xfrm>
          <a:prstGeom prst="rect">
            <a:avLst/>
          </a:prstGeom>
          <a:noFill/>
          <a:ln w="9525">
            <a:noFill/>
            <a:miter lim="800000"/>
            <a:headEnd/>
            <a:tailEnd/>
          </a:ln>
        </p:spPr>
      </p:pic>
      <p:pic>
        <p:nvPicPr>
          <p:cNvPr id="34824" name="Obrázek 4"/>
          <p:cNvPicPr>
            <a:picLocks noChangeAspect="1"/>
          </p:cNvPicPr>
          <p:nvPr/>
        </p:nvPicPr>
        <p:blipFill>
          <a:blip r:embed="rId5"/>
          <a:srcRect/>
          <a:stretch>
            <a:fillRect/>
          </a:stretch>
        </p:blipFill>
        <p:spPr bwMode="auto">
          <a:xfrm>
            <a:off x="320675" y="2035175"/>
            <a:ext cx="3895725" cy="2601913"/>
          </a:xfrm>
          <a:prstGeom prst="rect">
            <a:avLst/>
          </a:prstGeom>
          <a:noFill/>
          <a:ln w="9525">
            <a:noFill/>
            <a:miter lim="800000"/>
            <a:headEnd/>
            <a:tailEnd/>
          </a:ln>
        </p:spPr>
      </p:pic>
      <p:sp>
        <p:nvSpPr>
          <p:cNvPr id="20489" name="TextovéPole 5"/>
          <p:cNvSpPr txBox="1">
            <a:spLocks noChangeArrowheads="1"/>
          </p:cNvSpPr>
          <p:nvPr/>
        </p:nvSpPr>
        <p:spPr bwMode="auto">
          <a:xfrm>
            <a:off x="320675" y="4813300"/>
            <a:ext cx="3895725" cy="3754438"/>
          </a:xfrm>
          <a:prstGeom prst="rect">
            <a:avLst/>
          </a:prstGeom>
          <a:noFill/>
          <a:ln w="9525">
            <a:noFill/>
            <a:miter lim="800000"/>
            <a:headEnd/>
            <a:tailEnd/>
          </a:ln>
        </p:spPr>
        <p:txBody>
          <a:bodyPr>
            <a:spAutoFit/>
          </a:bodyPr>
          <a:lstStyle/>
          <a:p>
            <a:pPr algn="just">
              <a:defRPr/>
            </a:pPr>
            <a:r>
              <a:rPr lang="cs-CZ" sz="1400" dirty="0" err="1">
                <a:latin typeface="+mn-lt"/>
              </a:rPr>
              <a:t>The</a:t>
            </a:r>
            <a:r>
              <a:rPr lang="cs-CZ" sz="1400" dirty="0">
                <a:latin typeface="+mn-lt"/>
              </a:rPr>
              <a:t> Hayashi </a:t>
            </a:r>
            <a:r>
              <a:rPr lang="cs-CZ" sz="1400" dirty="0" err="1">
                <a:latin typeface="+mn-lt"/>
              </a:rPr>
              <a:t>company</a:t>
            </a:r>
            <a:r>
              <a:rPr lang="cs-CZ" sz="1400" dirty="0">
                <a:latin typeface="+mn-lt"/>
              </a:rPr>
              <a:t> </a:t>
            </a:r>
            <a:r>
              <a:rPr lang="cs-CZ" sz="1400" dirty="0" err="1">
                <a:latin typeface="+mn-lt"/>
              </a:rPr>
              <a:t>guarantee</a:t>
            </a:r>
            <a:r>
              <a:rPr lang="cs-CZ" sz="1400" dirty="0">
                <a:latin typeface="+mn-lt"/>
              </a:rPr>
              <a:t> very </a:t>
            </a:r>
            <a:r>
              <a:rPr lang="cs-CZ" sz="1400" dirty="0" err="1">
                <a:latin typeface="+mn-lt"/>
              </a:rPr>
              <a:t>good</a:t>
            </a:r>
            <a:r>
              <a:rPr lang="cs-CZ" sz="1400" dirty="0">
                <a:latin typeface="+mn-lt"/>
              </a:rPr>
              <a:t> </a:t>
            </a:r>
            <a:r>
              <a:rPr lang="cs-CZ" sz="1400" dirty="0" err="1">
                <a:latin typeface="+mn-lt"/>
              </a:rPr>
              <a:t>price</a:t>
            </a:r>
            <a:r>
              <a:rPr lang="cs-CZ" sz="1400" dirty="0">
                <a:latin typeface="+mn-lt"/>
              </a:rPr>
              <a:t> </a:t>
            </a:r>
            <a:r>
              <a:rPr lang="cs-CZ" sz="1400" dirty="0" err="1">
                <a:latin typeface="+mn-lt"/>
              </a:rPr>
              <a:t>level</a:t>
            </a:r>
            <a:r>
              <a:rPr lang="cs-CZ" sz="1400" dirty="0">
                <a:latin typeface="+mn-lt"/>
              </a:rPr>
              <a:t> for </a:t>
            </a:r>
            <a:r>
              <a:rPr lang="cs-CZ" sz="1400" dirty="0" err="1">
                <a:latin typeface="+mn-lt"/>
              </a:rPr>
              <a:t>purchase</a:t>
            </a:r>
            <a:r>
              <a:rPr lang="cs-CZ" sz="1400" dirty="0">
                <a:latin typeface="+mn-lt"/>
              </a:rPr>
              <a:t> </a:t>
            </a:r>
            <a:r>
              <a:rPr lang="cs-CZ" sz="1400" dirty="0" err="1">
                <a:latin typeface="+mn-lt"/>
              </a:rPr>
              <a:t>of</a:t>
            </a:r>
            <a:r>
              <a:rPr lang="cs-CZ" sz="1400" dirty="0">
                <a:latin typeface="+mn-lt"/>
              </a:rPr>
              <a:t> sport </a:t>
            </a:r>
            <a:r>
              <a:rPr lang="cs-CZ" sz="1400" dirty="0" err="1">
                <a:latin typeface="+mn-lt"/>
              </a:rPr>
              <a:t>equipment</a:t>
            </a:r>
            <a:r>
              <a:rPr lang="cs-CZ" sz="1400" dirty="0">
                <a:latin typeface="+mn-lt"/>
              </a:rPr>
              <a:t> for </a:t>
            </a:r>
            <a:r>
              <a:rPr lang="cs-CZ" sz="1400" dirty="0" err="1">
                <a:latin typeface="+mn-lt"/>
              </a:rPr>
              <a:t>authorized</a:t>
            </a:r>
            <a:r>
              <a:rPr lang="cs-CZ" sz="1400" dirty="0">
                <a:latin typeface="+mn-lt"/>
              </a:rPr>
              <a:t> </a:t>
            </a:r>
            <a:r>
              <a:rPr lang="cs-CZ" sz="1400" dirty="0" err="1">
                <a:latin typeface="+mn-lt"/>
              </a:rPr>
              <a:t>centres</a:t>
            </a:r>
            <a:r>
              <a:rPr lang="cs-CZ" sz="1400" dirty="0">
                <a:latin typeface="+mn-lt"/>
              </a:rPr>
              <a:t> (</a:t>
            </a:r>
            <a:r>
              <a:rPr lang="cs-CZ" sz="1400" dirty="0" err="1">
                <a:latin typeface="+mn-lt"/>
              </a:rPr>
              <a:t>schools</a:t>
            </a:r>
            <a:r>
              <a:rPr lang="cs-CZ" sz="1400" dirty="0">
                <a:latin typeface="+mn-lt"/>
              </a:rPr>
              <a:t> and </a:t>
            </a:r>
            <a:r>
              <a:rPr lang="cs-CZ" sz="1400" dirty="0" err="1">
                <a:latin typeface="+mn-lt"/>
              </a:rPr>
              <a:t>clubs</a:t>
            </a:r>
            <a:r>
              <a:rPr lang="cs-CZ" sz="1400" dirty="0">
                <a:latin typeface="+mn-lt"/>
              </a:rPr>
              <a:t>) </a:t>
            </a:r>
            <a:r>
              <a:rPr lang="cs-CZ" sz="1400" dirty="0" err="1">
                <a:latin typeface="+mn-lt"/>
              </a:rPr>
              <a:t>of</a:t>
            </a:r>
            <a:r>
              <a:rPr lang="cs-CZ" sz="1400" dirty="0">
                <a:latin typeface="+mn-lt"/>
              </a:rPr>
              <a:t> CzNTU.</a:t>
            </a:r>
          </a:p>
          <a:p>
            <a:pPr algn="just">
              <a:defRPr/>
            </a:pPr>
            <a:r>
              <a:rPr lang="cs-CZ" sz="1400" dirty="0" err="1">
                <a:latin typeface="+mn-lt"/>
              </a:rPr>
              <a:t>Each</a:t>
            </a:r>
            <a:r>
              <a:rPr lang="cs-CZ" sz="1400" dirty="0">
                <a:latin typeface="+mn-lt"/>
              </a:rPr>
              <a:t> </a:t>
            </a:r>
            <a:r>
              <a:rPr lang="cs-CZ" sz="1400" dirty="0" err="1">
                <a:latin typeface="+mn-lt"/>
              </a:rPr>
              <a:t>member</a:t>
            </a:r>
            <a:r>
              <a:rPr lang="cs-CZ" sz="1400" dirty="0">
                <a:latin typeface="+mn-lt"/>
              </a:rPr>
              <a:t> </a:t>
            </a:r>
            <a:r>
              <a:rPr lang="cs-CZ" sz="1400" dirty="0" err="1">
                <a:latin typeface="+mn-lt"/>
              </a:rPr>
              <a:t>of</a:t>
            </a:r>
            <a:r>
              <a:rPr lang="cs-CZ" sz="1400" dirty="0">
                <a:latin typeface="+mn-lt"/>
              </a:rPr>
              <a:t> </a:t>
            </a:r>
            <a:r>
              <a:rPr lang="cs-CZ" sz="1400" dirty="0" err="1">
                <a:latin typeface="+mn-lt"/>
              </a:rPr>
              <a:t>our</a:t>
            </a:r>
            <a:r>
              <a:rPr lang="cs-CZ" sz="1400" dirty="0">
                <a:latin typeface="+mn-lt"/>
              </a:rPr>
              <a:t> union </a:t>
            </a:r>
            <a:r>
              <a:rPr lang="cs-CZ" sz="1400" dirty="0" err="1">
                <a:latin typeface="+mn-lt"/>
              </a:rPr>
              <a:t>can</a:t>
            </a:r>
            <a:r>
              <a:rPr lang="cs-CZ" sz="1400" dirty="0">
                <a:latin typeface="+mn-lt"/>
              </a:rPr>
              <a:t> </a:t>
            </a:r>
            <a:r>
              <a:rPr lang="cs-CZ" sz="1400" dirty="0" err="1">
                <a:latin typeface="+mn-lt"/>
              </a:rPr>
              <a:t>take</a:t>
            </a:r>
            <a:r>
              <a:rPr lang="cs-CZ" sz="1400" dirty="0">
                <a:latin typeface="+mn-lt"/>
              </a:rPr>
              <a:t> </a:t>
            </a:r>
            <a:r>
              <a:rPr lang="cs-CZ" sz="1400" dirty="0" err="1">
                <a:latin typeface="+mn-lt"/>
              </a:rPr>
              <a:t>advantage</a:t>
            </a:r>
            <a:r>
              <a:rPr lang="cs-CZ" sz="1400" dirty="0">
                <a:latin typeface="+mn-lt"/>
              </a:rPr>
              <a:t> </a:t>
            </a:r>
            <a:r>
              <a:rPr lang="cs-CZ" sz="1400" dirty="0" err="1">
                <a:latin typeface="+mn-lt"/>
              </a:rPr>
              <a:t>of</a:t>
            </a:r>
            <a:r>
              <a:rPr lang="cs-CZ" sz="1400" dirty="0">
                <a:latin typeface="+mn-lt"/>
              </a:rPr>
              <a:t> </a:t>
            </a:r>
            <a:r>
              <a:rPr lang="cs-CZ" sz="1400" dirty="0" err="1">
                <a:latin typeface="+mn-lt"/>
              </a:rPr>
              <a:t>this</a:t>
            </a:r>
            <a:r>
              <a:rPr lang="cs-CZ" sz="1400" dirty="0">
                <a:latin typeface="+mn-lt"/>
              </a:rPr>
              <a:t> </a:t>
            </a:r>
            <a:r>
              <a:rPr lang="cs-CZ" sz="1400" dirty="0" err="1">
                <a:latin typeface="+mn-lt"/>
              </a:rPr>
              <a:t>contract</a:t>
            </a:r>
            <a:r>
              <a:rPr lang="cs-CZ" sz="1400" dirty="0">
                <a:latin typeface="+mn-lt"/>
              </a:rPr>
              <a:t> for </a:t>
            </a:r>
            <a:r>
              <a:rPr lang="cs-CZ" sz="1400" dirty="0" err="1">
                <a:latin typeface="+mn-lt"/>
              </a:rPr>
              <a:t>purchase</a:t>
            </a:r>
            <a:r>
              <a:rPr lang="cs-CZ" sz="1400" dirty="0">
                <a:latin typeface="+mn-lt"/>
              </a:rPr>
              <a:t> </a:t>
            </a:r>
            <a:r>
              <a:rPr lang="cs-CZ" sz="1400" dirty="0" err="1">
                <a:latin typeface="+mn-lt"/>
              </a:rPr>
              <a:t>of</a:t>
            </a:r>
            <a:r>
              <a:rPr lang="cs-CZ" sz="1400" dirty="0">
                <a:latin typeface="+mn-lt"/>
              </a:rPr>
              <a:t> sport </a:t>
            </a:r>
            <a:r>
              <a:rPr lang="cs-CZ" sz="1400" dirty="0" err="1">
                <a:latin typeface="+mn-lt"/>
              </a:rPr>
              <a:t>equipment</a:t>
            </a:r>
            <a:r>
              <a:rPr lang="cs-CZ" sz="1400" dirty="0">
                <a:latin typeface="+mn-lt"/>
              </a:rPr>
              <a:t> </a:t>
            </a:r>
            <a:r>
              <a:rPr lang="cs-CZ" sz="1400" dirty="0" err="1">
                <a:latin typeface="+mn-lt"/>
              </a:rPr>
              <a:t>they</a:t>
            </a:r>
            <a:r>
              <a:rPr lang="cs-CZ" sz="1400" dirty="0">
                <a:latin typeface="+mn-lt"/>
              </a:rPr>
              <a:t> </a:t>
            </a:r>
            <a:r>
              <a:rPr lang="cs-CZ" sz="1400" dirty="0" err="1">
                <a:latin typeface="+mn-lt"/>
              </a:rPr>
              <a:t>need</a:t>
            </a:r>
            <a:r>
              <a:rPr lang="cs-CZ" sz="1400" dirty="0">
                <a:latin typeface="+mn-lt"/>
              </a:rPr>
              <a:t> to study Taekwon-Do as </a:t>
            </a:r>
            <a:r>
              <a:rPr lang="cs-CZ" sz="1400" dirty="0" err="1">
                <a:latin typeface="+mn-lt"/>
              </a:rPr>
              <a:t>doboks</a:t>
            </a:r>
            <a:r>
              <a:rPr lang="cs-CZ" sz="1400" dirty="0">
                <a:latin typeface="+mn-lt"/>
              </a:rPr>
              <a:t>, </a:t>
            </a:r>
            <a:r>
              <a:rPr lang="cs-CZ" sz="1400" dirty="0" err="1">
                <a:latin typeface="+mn-lt"/>
              </a:rPr>
              <a:t>belts</a:t>
            </a:r>
            <a:r>
              <a:rPr lang="cs-CZ" sz="1400" dirty="0">
                <a:latin typeface="+mn-lt"/>
              </a:rPr>
              <a:t>, </a:t>
            </a:r>
            <a:r>
              <a:rPr lang="cs-CZ" sz="1400" dirty="0" err="1">
                <a:latin typeface="+mn-lt"/>
              </a:rPr>
              <a:t>safety</a:t>
            </a:r>
            <a:r>
              <a:rPr lang="cs-CZ" sz="1400" dirty="0">
                <a:latin typeface="+mn-lt"/>
              </a:rPr>
              <a:t> </a:t>
            </a:r>
            <a:r>
              <a:rPr lang="cs-CZ" sz="1400" dirty="0" err="1">
                <a:latin typeface="+mn-lt"/>
              </a:rPr>
              <a:t>equipment</a:t>
            </a:r>
            <a:r>
              <a:rPr lang="cs-CZ" sz="1400" dirty="0">
                <a:latin typeface="+mn-lt"/>
              </a:rPr>
              <a:t> </a:t>
            </a:r>
            <a:r>
              <a:rPr lang="cs-CZ" sz="1400" dirty="0" err="1">
                <a:latin typeface="+mn-lt"/>
              </a:rPr>
              <a:t>etc</a:t>
            </a:r>
            <a:r>
              <a:rPr lang="cs-CZ" sz="1400" dirty="0">
                <a:latin typeface="+mn-lt"/>
              </a:rPr>
              <a:t>.</a:t>
            </a:r>
          </a:p>
          <a:p>
            <a:pPr algn="just">
              <a:defRPr/>
            </a:pPr>
            <a:endParaRPr lang="cs-CZ" sz="1400" dirty="0">
              <a:latin typeface="+mn-lt"/>
            </a:endParaRPr>
          </a:p>
          <a:p>
            <a:pPr algn="just">
              <a:defRPr/>
            </a:pPr>
            <a:r>
              <a:rPr lang="cs-CZ" sz="1400" dirty="0" err="1">
                <a:latin typeface="+mn-lt"/>
              </a:rPr>
              <a:t>The</a:t>
            </a:r>
            <a:r>
              <a:rPr lang="cs-CZ" sz="1400" dirty="0">
                <a:latin typeface="+mn-lt"/>
              </a:rPr>
              <a:t> Czech National Taekwon-Do Union </a:t>
            </a:r>
            <a:r>
              <a:rPr lang="cs-CZ" sz="1400" dirty="0" err="1">
                <a:latin typeface="+mn-lt"/>
              </a:rPr>
              <a:t>will</a:t>
            </a:r>
            <a:r>
              <a:rPr lang="cs-CZ" sz="1400" dirty="0">
                <a:latin typeface="+mn-lt"/>
              </a:rPr>
              <a:t> </a:t>
            </a:r>
            <a:r>
              <a:rPr lang="cs-CZ" sz="1400" dirty="0" err="1">
                <a:latin typeface="+mn-lt"/>
              </a:rPr>
              <a:t>present</a:t>
            </a:r>
            <a:r>
              <a:rPr lang="cs-CZ" sz="1400" dirty="0">
                <a:latin typeface="+mn-lt"/>
              </a:rPr>
              <a:t> </a:t>
            </a:r>
            <a:r>
              <a:rPr lang="cs-CZ" sz="1400" dirty="0" err="1">
                <a:latin typeface="+mn-lt"/>
              </a:rPr>
              <a:t>this</a:t>
            </a:r>
            <a:r>
              <a:rPr lang="cs-CZ" sz="1400" dirty="0">
                <a:latin typeface="+mn-lt"/>
              </a:rPr>
              <a:t> partner </a:t>
            </a:r>
            <a:r>
              <a:rPr lang="cs-CZ" sz="1400" dirty="0" err="1">
                <a:latin typeface="+mn-lt"/>
              </a:rPr>
              <a:t>during</a:t>
            </a:r>
            <a:r>
              <a:rPr lang="cs-CZ" sz="1400" dirty="0">
                <a:latin typeface="+mn-lt"/>
              </a:rPr>
              <a:t> </a:t>
            </a:r>
            <a:r>
              <a:rPr lang="cs-CZ" sz="1400" dirty="0" err="1">
                <a:latin typeface="+mn-lt"/>
              </a:rPr>
              <a:t>all</a:t>
            </a:r>
            <a:r>
              <a:rPr lang="cs-CZ" sz="1400" dirty="0">
                <a:latin typeface="+mn-lt"/>
              </a:rPr>
              <a:t> </a:t>
            </a:r>
            <a:r>
              <a:rPr lang="cs-CZ" sz="1400" dirty="0" err="1">
                <a:latin typeface="+mn-lt"/>
              </a:rPr>
              <a:t>events</a:t>
            </a:r>
            <a:r>
              <a:rPr lang="cs-CZ" sz="1400" dirty="0">
                <a:latin typeface="+mn-lt"/>
              </a:rPr>
              <a:t>.</a:t>
            </a:r>
          </a:p>
          <a:p>
            <a:pPr algn="just">
              <a:defRPr/>
            </a:pPr>
            <a:r>
              <a:rPr lang="cs-CZ" sz="1400" dirty="0" err="1">
                <a:latin typeface="+mn-lt"/>
              </a:rPr>
              <a:t>The</a:t>
            </a:r>
            <a:r>
              <a:rPr lang="cs-CZ" sz="1400" dirty="0">
                <a:latin typeface="+mn-lt"/>
              </a:rPr>
              <a:t> </a:t>
            </a:r>
            <a:r>
              <a:rPr lang="cs-CZ" sz="1400" dirty="0" err="1">
                <a:latin typeface="+mn-lt"/>
              </a:rPr>
              <a:t>first</a:t>
            </a:r>
            <a:r>
              <a:rPr lang="cs-CZ" sz="1400" dirty="0">
                <a:latin typeface="+mn-lt"/>
              </a:rPr>
              <a:t> </a:t>
            </a:r>
            <a:r>
              <a:rPr lang="cs-CZ" sz="1400" dirty="0" err="1">
                <a:latin typeface="+mn-lt"/>
              </a:rPr>
              <a:t>time</a:t>
            </a:r>
            <a:r>
              <a:rPr lang="cs-CZ" sz="1400" dirty="0">
                <a:latin typeface="+mn-lt"/>
              </a:rPr>
              <a:t>, </a:t>
            </a:r>
            <a:r>
              <a:rPr lang="cs-CZ" sz="1400" dirty="0" err="1">
                <a:latin typeface="+mn-lt"/>
              </a:rPr>
              <a:t>this</a:t>
            </a:r>
            <a:r>
              <a:rPr lang="cs-CZ" sz="1400" dirty="0">
                <a:latin typeface="+mn-lt"/>
              </a:rPr>
              <a:t> </a:t>
            </a:r>
            <a:r>
              <a:rPr lang="cs-CZ" sz="1400" dirty="0" err="1">
                <a:latin typeface="+mn-lt"/>
              </a:rPr>
              <a:t>partnership</a:t>
            </a:r>
            <a:r>
              <a:rPr lang="cs-CZ" sz="1400" dirty="0">
                <a:latin typeface="+mn-lt"/>
              </a:rPr>
              <a:t> and </a:t>
            </a:r>
            <a:r>
              <a:rPr lang="cs-CZ" sz="1400" dirty="0" err="1">
                <a:latin typeface="+mn-lt"/>
              </a:rPr>
              <a:t>the</a:t>
            </a:r>
            <a:r>
              <a:rPr lang="cs-CZ" sz="1400" dirty="0">
                <a:latin typeface="+mn-lt"/>
              </a:rPr>
              <a:t> </a:t>
            </a:r>
            <a:r>
              <a:rPr lang="cs-CZ" sz="1400" dirty="0" err="1">
                <a:latin typeface="+mn-lt"/>
              </a:rPr>
              <a:t>brand</a:t>
            </a:r>
            <a:r>
              <a:rPr lang="cs-CZ" sz="1400" dirty="0">
                <a:latin typeface="+mn-lt"/>
              </a:rPr>
              <a:t> TOP TEN </a:t>
            </a:r>
            <a:r>
              <a:rPr lang="cs-CZ" sz="1400" dirty="0" err="1">
                <a:latin typeface="+mn-lt"/>
              </a:rPr>
              <a:t>were</a:t>
            </a:r>
            <a:r>
              <a:rPr lang="cs-CZ" sz="1400" dirty="0">
                <a:latin typeface="+mn-lt"/>
              </a:rPr>
              <a:t> </a:t>
            </a:r>
            <a:r>
              <a:rPr lang="cs-CZ" sz="1400" dirty="0" err="1">
                <a:latin typeface="+mn-lt"/>
              </a:rPr>
              <a:t>presented</a:t>
            </a:r>
            <a:r>
              <a:rPr lang="cs-CZ" sz="1400" dirty="0">
                <a:latin typeface="+mn-lt"/>
              </a:rPr>
              <a:t> </a:t>
            </a:r>
            <a:r>
              <a:rPr lang="cs-CZ" sz="1400" dirty="0" err="1">
                <a:latin typeface="+mn-lt"/>
              </a:rPr>
              <a:t>during</a:t>
            </a:r>
            <a:r>
              <a:rPr lang="cs-CZ" sz="1400" dirty="0">
                <a:latin typeface="+mn-lt"/>
              </a:rPr>
              <a:t> </a:t>
            </a:r>
            <a:r>
              <a:rPr lang="cs-CZ" sz="1400" dirty="0" err="1">
                <a:latin typeface="+mn-lt"/>
              </a:rPr>
              <a:t>the</a:t>
            </a:r>
            <a:r>
              <a:rPr lang="cs-CZ" sz="1400" dirty="0">
                <a:latin typeface="+mn-lt"/>
              </a:rPr>
              <a:t> National </a:t>
            </a:r>
            <a:r>
              <a:rPr lang="cs-CZ" sz="1400" dirty="0" err="1">
                <a:latin typeface="+mn-lt"/>
              </a:rPr>
              <a:t>seminar</a:t>
            </a:r>
            <a:r>
              <a:rPr lang="cs-CZ" sz="1400" dirty="0">
                <a:latin typeface="+mn-lt"/>
              </a:rPr>
              <a:t> </a:t>
            </a:r>
            <a:r>
              <a:rPr lang="cs-CZ" sz="1400" dirty="0" err="1">
                <a:latin typeface="+mn-lt"/>
              </a:rPr>
              <a:t>of</a:t>
            </a:r>
            <a:r>
              <a:rPr lang="cs-CZ" sz="1400" dirty="0">
                <a:latin typeface="+mn-lt"/>
              </a:rPr>
              <a:t> Czech Republic in </a:t>
            </a:r>
            <a:r>
              <a:rPr lang="cs-CZ" sz="1400" dirty="0" err="1">
                <a:latin typeface="+mn-lt"/>
              </a:rPr>
              <a:t>December</a:t>
            </a:r>
            <a:r>
              <a:rPr lang="cs-CZ" sz="1400" dirty="0">
                <a:latin typeface="+mn-lt"/>
              </a:rPr>
              <a:t> 2014.</a:t>
            </a:r>
          </a:p>
          <a:p>
            <a:pPr algn="just">
              <a:defRPr/>
            </a:pPr>
            <a:endParaRPr lang="cs-CZ" sz="1400" dirty="0">
              <a:latin typeface="+mn-lt"/>
            </a:endParaRPr>
          </a:p>
          <a:p>
            <a:pPr algn="just">
              <a:defRPr/>
            </a:pPr>
            <a:r>
              <a:rPr lang="cs-CZ" sz="1400" dirty="0" err="1">
                <a:latin typeface="+mn-lt"/>
              </a:rPr>
              <a:t>The</a:t>
            </a:r>
            <a:r>
              <a:rPr lang="cs-CZ" sz="1400" dirty="0">
                <a:latin typeface="+mn-lt"/>
              </a:rPr>
              <a:t> Hayashi </a:t>
            </a:r>
            <a:r>
              <a:rPr lang="cs-CZ" sz="1400" dirty="0" err="1">
                <a:latin typeface="+mn-lt"/>
              </a:rPr>
              <a:t>company</a:t>
            </a:r>
            <a:r>
              <a:rPr lang="cs-CZ" sz="1400" dirty="0">
                <a:latin typeface="+mn-lt"/>
              </a:rPr>
              <a:t> </a:t>
            </a:r>
            <a:r>
              <a:rPr lang="cs-CZ" sz="1400" dirty="0" err="1">
                <a:latin typeface="+mn-lt"/>
              </a:rPr>
              <a:t>will</a:t>
            </a:r>
            <a:r>
              <a:rPr lang="cs-CZ" sz="1400" dirty="0">
                <a:latin typeface="+mn-lt"/>
              </a:rPr>
              <a:t> </a:t>
            </a:r>
            <a:r>
              <a:rPr lang="cs-CZ" sz="1400" dirty="0" err="1">
                <a:latin typeface="+mn-lt"/>
              </a:rPr>
              <a:t>be</a:t>
            </a:r>
            <a:r>
              <a:rPr lang="cs-CZ" sz="1400" dirty="0">
                <a:latin typeface="+mn-lt"/>
              </a:rPr>
              <a:t> </a:t>
            </a:r>
            <a:r>
              <a:rPr lang="cs-CZ" sz="1400" dirty="0" err="1">
                <a:latin typeface="+mn-lt"/>
              </a:rPr>
              <a:t>the</a:t>
            </a:r>
            <a:r>
              <a:rPr lang="cs-CZ" sz="1400" dirty="0">
                <a:latin typeface="+mn-lt"/>
              </a:rPr>
              <a:t> </a:t>
            </a:r>
            <a:r>
              <a:rPr lang="cs-CZ" sz="1400" dirty="0" err="1">
                <a:latin typeface="+mn-lt"/>
              </a:rPr>
              <a:t>general</a:t>
            </a:r>
            <a:r>
              <a:rPr lang="cs-CZ" sz="1400" dirty="0">
                <a:latin typeface="+mn-lt"/>
              </a:rPr>
              <a:t> partner </a:t>
            </a:r>
            <a:r>
              <a:rPr lang="cs-CZ" sz="1400" dirty="0" err="1">
                <a:latin typeface="+mn-lt"/>
              </a:rPr>
              <a:t>of</a:t>
            </a:r>
            <a:r>
              <a:rPr lang="cs-CZ" sz="1400" dirty="0">
                <a:latin typeface="+mn-lt"/>
              </a:rPr>
              <a:t> Czech </a:t>
            </a:r>
            <a:r>
              <a:rPr lang="cs-CZ" sz="1400" dirty="0" err="1">
                <a:latin typeface="+mn-lt"/>
              </a:rPr>
              <a:t>national</a:t>
            </a:r>
            <a:r>
              <a:rPr lang="cs-CZ" sz="1400" dirty="0">
                <a:latin typeface="+mn-lt"/>
              </a:rPr>
              <a:t> team </a:t>
            </a:r>
            <a:r>
              <a:rPr lang="cs-CZ" sz="1400" dirty="0" err="1">
                <a:latin typeface="+mn-lt"/>
              </a:rPr>
              <a:t>at</a:t>
            </a:r>
            <a:r>
              <a:rPr lang="cs-CZ" sz="1400" dirty="0">
                <a:latin typeface="+mn-lt"/>
              </a:rPr>
              <a:t> </a:t>
            </a:r>
            <a:r>
              <a:rPr lang="cs-CZ" sz="1400" dirty="0" err="1">
                <a:latin typeface="+mn-lt"/>
              </a:rPr>
              <a:t>the</a:t>
            </a:r>
            <a:r>
              <a:rPr lang="cs-CZ" sz="1400" dirty="0">
                <a:latin typeface="+mn-lt"/>
              </a:rPr>
              <a:t> World </a:t>
            </a:r>
            <a:r>
              <a:rPr lang="cs-CZ" sz="1400" dirty="0" err="1">
                <a:latin typeface="+mn-lt"/>
              </a:rPr>
              <a:t>Championship</a:t>
            </a:r>
            <a:r>
              <a:rPr lang="cs-CZ" sz="1400" dirty="0">
                <a:latin typeface="+mn-lt"/>
              </a:rPr>
              <a:t> in Jesolo, Italy.</a:t>
            </a:r>
          </a:p>
        </p:txBody>
      </p:sp>
      <p:sp>
        <p:nvSpPr>
          <p:cNvPr id="34826" name="Obdélník 10"/>
          <p:cNvSpPr>
            <a:spLocks noChangeArrowheads="1"/>
          </p:cNvSpPr>
          <p:nvPr/>
        </p:nvSpPr>
        <p:spPr bwMode="auto">
          <a:xfrm>
            <a:off x="2605088" y="625475"/>
            <a:ext cx="1966912" cy="368300"/>
          </a:xfrm>
          <a:prstGeom prst="rect">
            <a:avLst/>
          </a:prstGeom>
          <a:noFill/>
          <a:ln w="9525">
            <a:noFill/>
            <a:miter lim="800000"/>
            <a:headEnd/>
            <a:tailEnd/>
          </a:ln>
        </p:spPr>
        <p:txBody>
          <a:bodyPr wrap="none">
            <a:spAutoFit/>
          </a:bodyPr>
          <a:lstStyle/>
          <a:p>
            <a:r>
              <a:rPr lang="cs-CZ"/>
              <a:t>December - 2014</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11" name="TextovéPole 10"/>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pic>
        <p:nvPicPr>
          <p:cNvPr id="35843" name="Obrázek 3"/>
          <p:cNvPicPr>
            <a:picLocks noChangeAspect="1"/>
          </p:cNvPicPr>
          <p:nvPr/>
        </p:nvPicPr>
        <p:blipFill>
          <a:blip r:embed="rId3"/>
          <a:srcRect/>
          <a:stretch>
            <a:fillRect/>
          </a:stretch>
        </p:blipFill>
        <p:spPr bwMode="auto">
          <a:xfrm>
            <a:off x="439738" y="274638"/>
            <a:ext cx="1193800" cy="1127125"/>
          </a:xfrm>
          <a:prstGeom prst="rect">
            <a:avLst/>
          </a:prstGeom>
          <a:noFill/>
          <a:ln w="9525">
            <a:noFill/>
            <a:miter lim="800000"/>
            <a:headEnd/>
            <a:tailEnd/>
          </a:ln>
        </p:spPr>
      </p:pic>
      <p:sp>
        <p:nvSpPr>
          <p:cNvPr id="35844" name="TextovéPole 1"/>
          <p:cNvSpPr txBox="1">
            <a:spLocks noChangeArrowheads="1"/>
          </p:cNvSpPr>
          <p:nvPr/>
        </p:nvSpPr>
        <p:spPr bwMode="auto">
          <a:xfrm>
            <a:off x="2743200" y="654050"/>
            <a:ext cx="3327400" cy="368300"/>
          </a:xfrm>
          <a:prstGeom prst="rect">
            <a:avLst/>
          </a:prstGeom>
          <a:noFill/>
          <a:ln w="9525">
            <a:noFill/>
            <a:miter lim="800000"/>
            <a:headEnd/>
            <a:tailEnd/>
          </a:ln>
        </p:spPr>
        <p:txBody>
          <a:bodyPr>
            <a:spAutoFit/>
          </a:bodyPr>
          <a:lstStyle/>
          <a:p>
            <a:r>
              <a:rPr lang="cs-CZ"/>
              <a:t>January - 2015</a:t>
            </a:r>
          </a:p>
        </p:txBody>
      </p:sp>
      <p:sp>
        <p:nvSpPr>
          <p:cNvPr id="35845" name="Nadpis 1"/>
          <p:cNvSpPr txBox="1">
            <a:spLocks/>
          </p:cNvSpPr>
          <p:nvPr/>
        </p:nvSpPr>
        <p:spPr bwMode="auto">
          <a:xfrm>
            <a:off x="0" y="1700213"/>
            <a:ext cx="6858000" cy="438150"/>
          </a:xfrm>
          <a:prstGeom prst="rect">
            <a:avLst/>
          </a:prstGeom>
          <a:noFill/>
          <a:ln w="9525">
            <a:noFill/>
            <a:miter lim="800000"/>
            <a:headEnd/>
            <a:tailEnd/>
          </a:ln>
        </p:spPr>
        <p:txBody>
          <a:bodyPr anchor="b"/>
          <a:lstStyle/>
          <a:p>
            <a:pPr algn="ctr" defTabSz="685800">
              <a:lnSpc>
                <a:spcPct val="90000"/>
              </a:lnSpc>
            </a:pPr>
            <a:r>
              <a:rPr lang="cs-CZ" sz="2000"/>
              <a:t>Ceremonial handing over of certificates from Dan grading</a:t>
            </a:r>
          </a:p>
          <a:p>
            <a:pPr algn="ctr" defTabSz="685800">
              <a:lnSpc>
                <a:spcPct val="90000"/>
              </a:lnSpc>
            </a:pPr>
            <a:r>
              <a:rPr lang="cs-CZ" sz="2000"/>
              <a:t>New international instructor</a:t>
            </a:r>
          </a:p>
        </p:txBody>
      </p:sp>
      <p:sp>
        <p:nvSpPr>
          <p:cNvPr id="35846" name="TextovéPole 8"/>
          <p:cNvSpPr txBox="1">
            <a:spLocks noChangeArrowheads="1"/>
          </p:cNvSpPr>
          <p:nvPr/>
        </p:nvSpPr>
        <p:spPr bwMode="auto">
          <a:xfrm>
            <a:off x="423863" y="2179638"/>
            <a:ext cx="6008687" cy="5262562"/>
          </a:xfrm>
          <a:prstGeom prst="rect">
            <a:avLst/>
          </a:prstGeom>
          <a:noFill/>
          <a:ln w="9525">
            <a:noFill/>
            <a:miter lim="800000"/>
            <a:headEnd/>
            <a:tailEnd/>
          </a:ln>
        </p:spPr>
        <p:txBody>
          <a:bodyPr>
            <a:spAutoFit/>
          </a:bodyPr>
          <a:lstStyle/>
          <a:p>
            <a:pPr algn="just">
              <a:defRPr/>
            </a:pPr>
            <a:r>
              <a:rPr lang="cs-CZ" sz="1400" dirty="0" err="1">
                <a:latin typeface="+mn-lt"/>
              </a:rPr>
              <a:t>During</a:t>
            </a:r>
            <a:r>
              <a:rPr lang="cs-CZ" sz="1400" dirty="0">
                <a:latin typeface="+mn-lt"/>
              </a:rPr>
              <a:t> </a:t>
            </a:r>
            <a:r>
              <a:rPr lang="cs-CZ" sz="1400" dirty="0" err="1">
                <a:latin typeface="+mn-lt"/>
              </a:rPr>
              <a:t>firsts</a:t>
            </a:r>
            <a:r>
              <a:rPr lang="cs-CZ" sz="1400" dirty="0">
                <a:latin typeface="+mn-lt"/>
              </a:rPr>
              <a:t> </a:t>
            </a:r>
            <a:r>
              <a:rPr lang="cs-CZ" sz="1400" dirty="0" err="1">
                <a:latin typeface="+mn-lt"/>
              </a:rPr>
              <a:t>trainings</a:t>
            </a:r>
            <a:r>
              <a:rPr lang="cs-CZ" sz="1400" dirty="0">
                <a:latin typeface="+mn-lt"/>
              </a:rPr>
              <a:t> </a:t>
            </a:r>
            <a:r>
              <a:rPr lang="cs-CZ" sz="1400" dirty="0" err="1">
                <a:latin typeface="+mn-lt"/>
              </a:rPr>
              <a:t>of</a:t>
            </a:r>
            <a:r>
              <a:rPr lang="cs-CZ" sz="1400" dirty="0">
                <a:latin typeface="+mn-lt"/>
              </a:rPr>
              <a:t> </a:t>
            </a:r>
            <a:r>
              <a:rPr lang="cs-CZ" sz="1400" dirty="0" err="1">
                <a:latin typeface="+mn-lt"/>
              </a:rPr>
              <a:t>the</a:t>
            </a:r>
            <a:r>
              <a:rPr lang="cs-CZ" sz="1400" dirty="0">
                <a:latin typeface="+mn-lt"/>
              </a:rPr>
              <a:t> </a:t>
            </a:r>
            <a:r>
              <a:rPr lang="cs-CZ" sz="1400" dirty="0" err="1">
                <a:latin typeface="+mn-lt"/>
              </a:rPr>
              <a:t>year</a:t>
            </a:r>
            <a:r>
              <a:rPr lang="cs-CZ" sz="1400" dirty="0">
                <a:latin typeface="+mn-lt"/>
              </a:rPr>
              <a:t> 2015 </a:t>
            </a:r>
            <a:r>
              <a:rPr lang="cs-CZ" sz="1400" dirty="0" err="1">
                <a:latin typeface="+mn-lt"/>
              </a:rPr>
              <a:t>ceremonial</a:t>
            </a:r>
            <a:r>
              <a:rPr lang="cs-CZ" sz="1400" dirty="0">
                <a:latin typeface="+mn-lt"/>
              </a:rPr>
              <a:t> </a:t>
            </a:r>
            <a:r>
              <a:rPr lang="cs-CZ" sz="1400" dirty="0" err="1">
                <a:latin typeface="+mn-lt"/>
              </a:rPr>
              <a:t>handing</a:t>
            </a:r>
            <a:r>
              <a:rPr lang="cs-CZ" sz="1400" dirty="0">
                <a:latin typeface="+mn-lt"/>
              </a:rPr>
              <a:t> </a:t>
            </a:r>
            <a:r>
              <a:rPr lang="cs-CZ" sz="1400" dirty="0" err="1">
                <a:latin typeface="+mn-lt"/>
              </a:rPr>
              <a:t>over</a:t>
            </a:r>
            <a:r>
              <a:rPr lang="cs-CZ" sz="1400" dirty="0">
                <a:latin typeface="+mn-lt"/>
              </a:rPr>
              <a:t> </a:t>
            </a:r>
            <a:r>
              <a:rPr lang="cs-CZ" sz="1400" dirty="0" err="1">
                <a:latin typeface="+mn-lt"/>
              </a:rPr>
              <a:t>of</a:t>
            </a:r>
            <a:r>
              <a:rPr lang="cs-CZ" sz="1400" dirty="0">
                <a:latin typeface="+mn-lt"/>
              </a:rPr>
              <a:t> </a:t>
            </a:r>
            <a:r>
              <a:rPr lang="cs-CZ" sz="1400" dirty="0" err="1">
                <a:latin typeface="+mn-lt"/>
              </a:rPr>
              <a:t>certificates</a:t>
            </a:r>
            <a:r>
              <a:rPr lang="cs-CZ" sz="1400" dirty="0">
                <a:latin typeface="+mn-lt"/>
              </a:rPr>
              <a:t> </a:t>
            </a:r>
            <a:r>
              <a:rPr lang="cs-CZ" sz="1400" dirty="0" err="1">
                <a:latin typeface="+mn-lt"/>
              </a:rPr>
              <a:t>from</a:t>
            </a:r>
            <a:r>
              <a:rPr lang="cs-CZ" sz="1400" dirty="0">
                <a:latin typeface="+mn-lt"/>
              </a:rPr>
              <a:t> Dan </a:t>
            </a:r>
            <a:r>
              <a:rPr lang="cs-CZ" sz="1400" dirty="0" err="1">
                <a:latin typeface="+mn-lt"/>
              </a:rPr>
              <a:t>grading</a:t>
            </a:r>
            <a:r>
              <a:rPr lang="cs-CZ" sz="1400" dirty="0">
                <a:latin typeface="+mn-lt"/>
              </a:rPr>
              <a:t> (</a:t>
            </a:r>
            <a:r>
              <a:rPr lang="cs-CZ" sz="1400" dirty="0" err="1">
                <a:latin typeface="+mn-lt"/>
              </a:rPr>
              <a:t>December</a:t>
            </a:r>
            <a:r>
              <a:rPr lang="cs-CZ" sz="1400" dirty="0">
                <a:latin typeface="+mn-lt"/>
              </a:rPr>
              <a:t> 2014) </a:t>
            </a:r>
            <a:r>
              <a:rPr lang="cs-CZ" sz="1400" dirty="0" err="1">
                <a:latin typeface="+mn-lt"/>
              </a:rPr>
              <a:t>took</a:t>
            </a:r>
            <a:r>
              <a:rPr lang="cs-CZ" sz="1400" dirty="0">
                <a:latin typeface="+mn-lt"/>
              </a:rPr>
              <a:t> place. </a:t>
            </a:r>
            <a:r>
              <a:rPr lang="cs-CZ" sz="1400" dirty="0" err="1">
                <a:latin typeface="+mn-lt"/>
              </a:rPr>
              <a:t>Promoted</a:t>
            </a:r>
            <a:r>
              <a:rPr lang="cs-CZ" sz="1400" dirty="0">
                <a:latin typeface="+mn-lt"/>
              </a:rPr>
              <a:t> </a:t>
            </a:r>
            <a:r>
              <a:rPr lang="cs-CZ" sz="1400" dirty="0" err="1">
                <a:latin typeface="+mn-lt"/>
              </a:rPr>
              <a:t>were</a:t>
            </a:r>
            <a:r>
              <a:rPr lang="cs-CZ" sz="1400" dirty="0">
                <a:latin typeface="+mn-lt"/>
              </a:rPr>
              <a:t> </a:t>
            </a:r>
            <a:r>
              <a:rPr lang="cs-CZ" sz="1400" dirty="0" err="1">
                <a:latin typeface="+mn-lt"/>
              </a:rPr>
              <a:t>some</a:t>
            </a:r>
            <a:r>
              <a:rPr lang="cs-CZ" sz="1400" dirty="0">
                <a:latin typeface="+mn-lt"/>
              </a:rPr>
              <a:t> </a:t>
            </a:r>
            <a:r>
              <a:rPr lang="cs-CZ" sz="1400" dirty="0" err="1">
                <a:latin typeface="+mn-lt"/>
              </a:rPr>
              <a:t>new</a:t>
            </a:r>
            <a:r>
              <a:rPr lang="cs-CZ" sz="1400" dirty="0">
                <a:latin typeface="+mn-lt"/>
              </a:rPr>
              <a:t> Black </a:t>
            </a:r>
            <a:r>
              <a:rPr lang="cs-CZ" sz="1400" dirty="0" err="1">
                <a:latin typeface="+mn-lt"/>
              </a:rPr>
              <a:t>belts</a:t>
            </a:r>
            <a:r>
              <a:rPr lang="cs-CZ" sz="1400" dirty="0">
                <a:latin typeface="+mn-lt"/>
              </a:rPr>
              <a:t> and </a:t>
            </a:r>
            <a:r>
              <a:rPr lang="cs-CZ" sz="1400" dirty="0" err="1">
                <a:latin typeface="+mn-lt"/>
              </a:rPr>
              <a:t>also</a:t>
            </a:r>
            <a:r>
              <a:rPr lang="cs-CZ" sz="1400" dirty="0">
                <a:latin typeface="+mn-lt"/>
              </a:rPr>
              <a:t> </a:t>
            </a:r>
            <a:r>
              <a:rPr lang="cs-CZ" sz="1400" dirty="0" err="1">
                <a:latin typeface="+mn-lt"/>
              </a:rPr>
              <a:t>few</a:t>
            </a:r>
            <a:r>
              <a:rPr lang="cs-CZ" sz="1400" dirty="0">
                <a:latin typeface="+mn-lt"/>
              </a:rPr>
              <a:t> International </a:t>
            </a:r>
            <a:r>
              <a:rPr lang="cs-CZ" sz="1400" dirty="0" err="1">
                <a:latin typeface="+mn-lt"/>
              </a:rPr>
              <a:t>Instructors</a:t>
            </a:r>
            <a:r>
              <a:rPr lang="cs-CZ" sz="1400" dirty="0">
                <a:latin typeface="+mn-lt"/>
              </a:rPr>
              <a:t>.</a:t>
            </a:r>
          </a:p>
          <a:p>
            <a:pPr algn="just">
              <a:defRPr/>
            </a:pPr>
            <a:r>
              <a:rPr lang="cs-CZ" sz="1400" dirty="0" err="1">
                <a:latin typeface="+mn-lt"/>
              </a:rPr>
              <a:t>Members</a:t>
            </a:r>
            <a:r>
              <a:rPr lang="cs-CZ" sz="1400" dirty="0">
                <a:latin typeface="+mn-lt"/>
              </a:rPr>
              <a:t> </a:t>
            </a:r>
            <a:r>
              <a:rPr lang="cs-CZ" sz="1400" dirty="0" err="1">
                <a:latin typeface="+mn-lt"/>
              </a:rPr>
              <a:t>of</a:t>
            </a:r>
            <a:r>
              <a:rPr lang="cs-CZ" sz="1400" dirty="0">
                <a:latin typeface="+mn-lt"/>
              </a:rPr>
              <a:t> </a:t>
            </a:r>
            <a:r>
              <a:rPr lang="cs-CZ" sz="1400" dirty="0" err="1">
                <a:latin typeface="+mn-lt"/>
              </a:rPr>
              <a:t>Board</a:t>
            </a:r>
            <a:r>
              <a:rPr lang="cs-CZ" sz="1400" dirty="0">
                <a:latin typeface="+mn-lt"/>
              </a:rPr>
              <a:t> </a:t>
            </a:r>
            <a:r>
              <a:rPr lang="cs-CZ" sz="1400" dirty="0" err="1">
                <a:latin typeface="+mn-lt"/>
              </a:rPr>
              <a:t>of</a:t>
            </a:r>
            <a:r>
              <a:rPr lang="cs-CZ" sz="1400" dirty="0">
                <a:latin typeface="+mn-lt"/>
              </a:rPr>
              <a:t> </a:t>
            </a:r>
            <a:r>
              <a:rPr lang="cs-CZ" sz="1400" dirty="0" err="1">
                <a:latin typeface="+mn-lt"/>
              </a:rPr>
              <a:t>Directors</a:t>
            </a:r>
            <a:r>
              <a:rPr lang="cs-CZ" sz="1400" dirty="0">
                <a:latin typeface="+mn-lt"/>
              </a:rPr>
              <a:t> </a:t>
            </a:r>
            <a:r>
              <a:rPr lang="cs-CZ" sz="1400" dirty="0" err="1">
                <a:latin typeface="+mn-lt"/>
              </a:rPr>
              <a:t>of</a:t>
            </a:r>
            <a:r>
              <a:rPr lang="cs-CZ" sz="1400" dirty="0">
                <a:latin typeface="+mn-lt"/>
              </a:rPr>
              <a:t> </a:t>
            </a:r>
            <a:r>
              <a:rPr lang="cs-CZ" sz="1400" dirty="0" err="1">
                <a:latin typeface="+mn-lt"/>
              </a:rPr>
              <a:t>CzNTU</a:t>
            </a:r>
            <a:r>
              <a:rPr lang="cs-CZ" sz="1400" dirty="0">
                <a:latin typeface="+mn-lt"/>
              </a:rPr>
              <a:t> </a:t>
            </a:r>
            <a:r>
              <a:rPr lang="cs-CZ" sz="1400" dirty="0" err="1">
                <a:latin typeface="+mn-lt"/>
              </a:rPr>
              <a:t>were</a:t>
            </a:r>
            <a:r>
              <a:rPr lang="cs-CZ" sz="1400" dirty="0">
                <a:latin typeface="+mn-lt"/>
              </a:rPr>
              <a:t> </a:t>
            </a:r>
            <a:r>
              <a:rPr lang="cs-CZ" sz="1400" dirty="0" err="1">
                <a:latin typeface="+mn-lt"/>
              </a:rPr>
              <a:t>participated</a:t>
            </a:r>
            <a:r>
              <a:rPr lang="cs-CZ" sz="1400" dirty="0">
                <a:latin typeface="+mn-lt"/>
              </a:rPr>
              <a:t> in </a:t>
            </a:r>
            <a:r>
              <a:rPr lang="cs-CZ" sz="1400" dirty="0" err="1">
                <a:latin typeface="+mn-lt"/>
              </a:rPr>
              <a:t>this</a:t>
            </a:r>
            <a:r>
              <a:rPr lang="cs-CZ" sz="1400" dirty="0">
                <a:latin typeface="+mn-lt"/>
              </a:rPr>
              <a:t> </a:t>
            </a:r>
            <a:r>
              <a:rPr lang="cs-CZ" sz="1400" dirty="0" err="1">
                <a:latin typeface="+mn-lt"/>
              </a:rPr>
              <a:t>ceremony</a:t>
            </a:r>
            <a:r>
              <a:rPr lang="cs-CZ" sz="1400" dirty="0">
                <a:latin typeface="+mn-lt"/>
              </a:rPr>
              <a:t> and </a:t>
            </a:r>
            <a:r>
              <a:rPr lang="cs-CZ" sz="1400" dirty="0" err="1">
                <a:latin typeface="+mn-lt"/>
              </a:rPr>
              <a:t>also</a:t>
            </a:r>
            <a:r>
              <a:rPr lang="cs-CZ" sz="1400" dirty="0">
                <a:latin typeface="+mn-lt"/>
              </a:rPr>
              <a:t> </a:t>
            </a:r>
            <a:r>
              <a:rPr lang="cs-CZ" sz="1400" dirty="0" err="1">
                <a:latin typeface="+mn-lt"/>
              </a:rPr>
              <a:t>some</a:t>
            </a:r>
            <a:r>
              <a:rPr lang="cs-CZ" sz="1400" dirty="0">
                <a:latin typeface="+mn-lt"/>
              </a:rPr>
              <a:t> </a:t>
            </a:r>
            <a:r>
              <a:rPr lang="cs-CZ" sz="1400" dirty="0" err="1">
                <a:latin typeface="+mn-lt"/>
              </a:rPr>
              <a:t>trainers</a:t>
            </a:r>
            <a:r>
              <a:rPr lang="cs-CZ" sz="1400" dirty="0">
                <a:latin typeface="+mn-lt"/>
              </a:rPr>
              <a:t> </a:t>
            </a:r>
            <a:r>
              <a:rPr lang="cs-CZ" sz="1400" dirty="0" err="1">
                <a:latin typeface="+mn-lt"/>
              </a:rPr>
              <a:t>of</a:t>
            </a:r>
            <a:r>
              <a:rPr lang="cs-CZ" sz="1400" dirty="0">
                <a:latin typeface="+mn-lt"/>
              </a:rPr>
              <a:t> </a:t>
            </a:r>
            <a:r>
              <a:rPr lang="cs-CZ" sz="1400" dirty="0" err="1">
                <a:latin typeface="+mn-lt"/>
              </a:rPr>
              <a:t>CzNTU</a:t>
            </a:r>
            <a:r>
              <a:rPr lang="cs-CZ" sz="1400" dirty="0">
                <a:latin typeface="+mn-lt"/>
              </a:rPr>
              <a:t>. </a:t>
            </a:r>
            <a:r>
              <a:rPr lang="cs-CZ" sz="1400" dirty="0" err="1">
                <a:latin typeface="+mn-lt"/>
              </a:rPr>
              <a:t>Certificates</a:t>
            </a:r>
            <a:r>
              <a:rPr lang="cs-CZ" sz="1400" dirty="0">
                <a:latin typeface="+mn-lt"/>
              </a:rPr>
              <a:t> </a:t>
            </a:r>
            <a:r>
              <a:rPr lang="cs-CZ" sz="1400" dirty="0" err="1">
                <a:latin typeface="+mn-lt"/>
              </a:rPr>
              <a:t>were</a:t>
            </a:r>
            <a:r>
              <a:rPr lang="cs-CZ" sz="1400" dirty="0">
                <a:latin typeface="+mn-lt"/>
              </a:rPr>
              <a:t> </a:t>
            </a:r>
            <a:r>
              <a:rPr lang="cs-CZ" sz="1400" dirty="0" err="1">
                <a:latin typeface="+mn-lt"/>
              </a:rPr>
              <a:t>handed</a:t>
            </a:r>
            <a:r>
              <a:rPr lang="cs-CZ" sz="1400" dirty="0">
                <a:latin typeface="+mn-lt"/>
              </a:rPr>
              <a:t> </a:t>
            </a:r>
            <a:r>
              <a:rPr lang="cs-CZ" sz="1400" dirty="0" err="1">
                <a:latin typeface="+mn-lt"/>
              </a:rPr>
              <a:t>over</a:t>
            </a:r>
            <a:r>
              <a:rPr lang="cs-CZ" sz="1400" dirty="0">
                <a:latin typeface="+mn-lt"/>
              </a:rPr>
              <a:t> by president Viktor Stein and </a:t>
            </a:r>
            <a:r>
              <a:rPr lang="cs-CZ" sz="1400" dirty="0" err="1">
                <a:latin typeface="+mn-lt"/>
              </a:rPr>
              <a:t>chairman</a:t>
            </a:r>
            <a:r>
              <a:rPr lang="cs-CZ" sz="1400" dirty="0">
                <a:latin typeface="+mn-lt"/>
              </a:rPr>
              <a:t> </a:t>
            </a:r>
            <a:r>
              <a:rPr lang="cs-CZ" sz="1400" dirty="0" err="1">
                <a:latin typeface="+mn-lt"/>
              </a:rPr>
              <a:t>of</a:t>
            </a:r>
            <a:r>
              <a:rPr lang="cs-CZ" sz="1400" dirty="0">
                <a:latin typeface="+mn-lt"/>
              </a:rPr>
              <a:t> </a:t>
            </a:r>
            <a:r>
              <a:rPr lang="cs-CZ" sz="1400" dirty="0" err="1">
                <a:latin typeface="+mn-lt"/>
              </a:rPr>
              <a:t>Technical</a:t>
            </a:r>
            <a:r>
              <a:rPr lang="cs-CZ" sz="1400" dirty="0">
                <a:latin typeface="+mn-lt"/>
              </a:rPr>
              <a:t> </a:t>
            </a:r>
            <a:r>
              <a:rPr lang="cs-CZ" sz="1400" dirty="0" err="1">
                <a:latin typeface="+mn-lt"/>
              </a:rPr>
              <a:t>Committee</a:t>
            </a:r>
            <a:r>
              <a:rPr lang="cs-CZ" sz="1400" dirty="0">
                <a:latin typeface="+mn-lt"/>
              </a:rPr>
              <a:t> Kamil Kolofík.</a:t>
            </a:r>
          </a:p>
          <a:p>
            <a:pPr algn="just">
              <a:defRPr/>
            </a:pPr>
            <a:r>
              <a:rPr lang="cs-CZ" sz="1400" dirty="0" err="1">
                <a:latin typeface="+mn-lt"/>
              </a:rPr>
              <a:t>The</a:t>
            </a:r>
            <a:r>
              <a:rPr lang="cs-CZ" sz="1400" dirty="0">
                <a:latin typeface="+mn-lt"/>
              </a:rPr>
              <a:t> </a:t>
            </a:r>
            <a:r>
              <a:rPr lang="cs-CZ" sz="1400" dirty="0" err="1">
                <a:latin typeface="+mn-lt"/>
              </a:rPr>
              <a:t>result</a:t>
            </a:r>
            <a:r>
              <a:rPr lang="cs-CZ" sz="1400" dirty="0">
                <a:latin typeface="+mn-lt"/>
              </a:rPr>
              <a:t> </a:t>
            </a:r>
            <a:r>
              <a:rPr lang="cs-CZ" sz="1400" dirty="0" err="1">
                <a:latin typeface="+mn-lt"/>
              </a:rPr>
              <a:t>is</a:t>
            </a:r>
            <a:r>
              <a:rPr lang="cs-CZ" sz="1400" dirty="0">
                <a:latin typeface="+mn-lt"/>
              </a:rPr>
              <a:t> </a:t>
            </a:r>
            <a:r>
              <a:rPr lang="cs-CZ" sz="1400" dirty="0" err="1">
                <a:latin typeface="+mn-lt"/>
              </a:rPr>
              <a:t>that</a:t>
            </a:r>
            <a:r>
              <a:rPr lang="cs-CZ" sz="1400" dirty="0">
                <a:latin typeface="+mn-lt"/>
              </a:rPr>
              <a:t> Czech Republic has 3 </a:t>
            </a:r>
            <a:r>
              <a:rPr lang="cs-CZ" sz="1400" dirty="0" err="1">
                <a:latin typeface="+mn-lt"/>
              </a:rPr>
              <a:t>new</a:t>
            </a:r>
            <a:r>
              <a:rPr lang="cs-CZ" sz="1400" dirty="0">
                <a:latin typeface="+mn-lt"/>
              </a:rPr>
              <a:t> International </a:t>
            </a:r>
            <a:r>
              <a:rPr lang="cs-CZ" sz="1400" dirty="0" err="1">
                <a:latin typeface="+mn-lt"/>
              </a:rPr>
              <a:t>Instructors</a:t>
            </a:r>
            <a:r>
              <a:rPr lang="cs-CZ" sz="1400" dirty="0">
                <a:latin typeface="+mn-lt"/>
              </a:rPr>
              <a:t>, in </a:t>
            </a:r>
            <a:r>
              <a:rPr lang="cs-CZ" sz="1400" dirty="0" err="1">
                <a:latin typeface="+mn-lt"/>
              </a:rPr>
              <a:t>total</a:t>
            </a:r>
            <a:r>
              <a:rPr lang="cs-CZ" sz="1400" dirty="0">
                <a:latin typeface="+mn-lt"/>
              </a:rPr>
              <a:t> 9 </a:t>
            </a:r>
            <a:r>
              <a:rPr lang="cs-CZ" sz="1400" dirty="0" err="1">
                <a:latin typeface="+mn-lt"/>
              </a:rPr>
              <a:t>black</a:t>
            </a:r>
            <a:r>
              <a:rPr lang="cs-CZ" sz="1400" dirty="0">
                <a:latin typeface="+mn-lt"/>
              </a:rPr>
              <a:t> </a:t>
            </a:r>
            <a:r>
              <a:rPr lang="cs-CZ" sz="1400" dirty="0" err="1">
                <a:latin typeface="+mn-lt"/>
              </a:rPr>
              <a:t>belts</a:t>
            </a:r>
            <a:r>
              <a:rPr lang="cs-CZ" sz="1400" dirty="0">
                <a:latin typeface="+mn-lt"/>
              </a:rPr>
              <a:t> </a:t>
            </a:r>
            <a:r>
              <a:rPr lang="cs-CZ" sz="1400" dirty="0" err="1">
                <a:latin typeface="+mn-lt"/>
              </a:rPr>
              <a:t>were</a:t>
            </a:r>
            <a:r>
              <a:rPr lang="cs-CZ" sz="1400" dirty="0">
                <a:latin typeface="+mn-lt"/>
              </a:rPr>
              <a:t> </a:t>
            </a:r>
            <a:r>
              <a:rPr lang="cs-CZ" sz="1400" dirty="0" err="1">
                <a:latin typeface="+mn-lt"/>
              </a:rPr>
              <a:t>promoted</a:t>
            </a:r>
            <a:r>
              <a:rPr lang="cs-CZ" sz="1400" dirty="0">
                <a:latin typeface="+mn-lt"/>
              </a:rPr>
              <a:t>.</a:t>
            </a:r>
          </a:p>
          <a:p>
            <a:pPr algn="just">
              <a:defRPr/>
            </a:pPr>
            <a:r>
              <a:rPr lang="cs-CZ" sz="1400" dirty="0">
                <a:latin typeface="+mn-lt"/>
              </a:rPr>
              <a:t>On </a:t>
            </a:r>
            <a:r>
              <a:rPr lang="cs-CZ" sz="1400" dirty="0" err="1">
                <a:latin typeface="+mn-lt"/>
              </a:rPr>
              <a:t>this</a:t>
            </a:r>
            <a:r>
              <a:rPr lang="cs-CZ" sz="1400" dirty="0">
                <a:latin typeface="+mn-lt"/>
              </a:rPr>
              <a:t> </a:t>
            </a:r>
            <a:r>
              <a:rPr lang="cs-CZ" sz="1400" dirty="0" err="1">
                <a:latin typeface="+mn-lt"/>
              </a:rPr>
              <a:t>occasion</a:t>
            </a:r>
            <a:r>
              <a:rPr lang="cs-CZ" sz="1400" dirty="0">
                <a:latin typeface="+mn-lt"/>
              </a:rPr>
              <a:t> </a:t>
            </a:r>
            <a:r>
              <a:rPr lang="cs-CZ" sz="1400" dirty="0" err="1">
                <a:latin typeface="+mn-lt"/>
              </a:rPr>
              <a:t>we</a:t>
            </a:r>
            <a:r>
              <a:rPr lang="cs-CZ" sz="1400" dirty="0">
                <a:latin typeface="+mn-lt"/>
              </a:rPr>
              <a:t> </a:t>
            </a:r>
            <a:r>
              <a:rPr lang="cs-CZ" sz="1400" dirty="0" err="1">
                <a:latin typeface="+mn-lt"/>
              </a:rPr>
              <a:t>would</a:t>
            </a:r>
            <a:r>
              <a:rPr lang="cs-CZ" sz="1400" dirty="0">
                <a:latin typeface="+mn-lt"/>
              </a:rPr>
              <a:t> </a:t>
            </a:r>
            <a:r>
              <a:rPr lang="cs-CZ" sz="1400" dirty="0" err="1">
                <a:latin typeface="+mn-lt"/>
              </a:rPr>
              <a:t>like</a:t>
            </a:r>
            <a:r>
              <a:rPr lang="cs-CZ" sz="1400" dirty="0">
                <a:latin typeface="+mn-lt"/>
              </a:rPr>
              <a:t> to </a:t>
            </a:r>
            <a:r>
              <a:rPr lang="cs-CZ" sz="1400" dirty="0" err="1">
                <a:latin typeface="+mn-lt"/>
              </a:rPr>
              <a:t>praise</a:t>
            </a:r>
            <a:r>
              <a:rPr lang="cs-CZ" sz="1400" dirty="0">
                <a:latin typeface="+mn-lt"/>
              </a:rPr>
              <a:t> </a:t>
            </a:r>
            <a:r>
              <a:rPr lang="cs-CZ" sz="1400" dirty="0" err="1">
                <a:latin typeface="+mn-lt"/>
              </a:rPr>
              <a:t>secretariat</a:t>
            </a:r>
            <a:r>
              <a:rPr lang="cs-CZ" sz="1400" dirty="0">
                <a:latin typeface="+mn-lt"/>
              </a:rPr>
              <a:t> and </a:t>
            </a:r>
            <a:r>
              <a:rPr lang="cs-CZ" sz="1400" dirty="0" err="1">
                <a:latin typeface="+mn-lt"/>
              </a:rPr>
              <a:t>technical</a:t>
            </a:r>
            <a:r>
              <a:rPr lang="cs-CZ" sz="1400" dirty="0">
                <a:latin typeface="+mn-lt"/>
              </a:rPr>
              <a:t> </a:t>
            </a:r>
            <a:r>
              <a:rPr lang="cs-CZ" sz="1400" dirty="0" err="1">
                <a:latin typeface="+mn-lt"/>
              </a:rPr>
              <a:t>committee</a:t>
            </a:r>
            <a:r>
              <a:rPr lang="cs-CZ" sz="1400" dirty="0">
                <a:latin typeface="+mn-lt"/>
              </a:rPr>
              <a:t> </a:t>
            </a:r>
            <a:r>
              <a:rPr lang="cs-CZ" sz="1400" dirty="0" err="1">
                <a:latin typeface="+mn-lt"/>
              </a:rPr>
              <a:t>of</a:t>
            </a:r>
            <a:r>
              <a:rPr lang="cs-CZ" sz="1400" dirty="0">
                <a:latin typeface="+mn-lt"/>
              </a:rPr>
              <a:t> ITF and </a:t>
            </a:r>
            <a:r>
              <a:rPr lang="cs-CZ" sz="1400" dirty="0" err="1">
                <a:latin typeface="+mn-lt"/>
              </a:rPr>
              <a:t>CzNTU</a:t>
            </a:r>
            <a:r>
              <a:rPr lang="cs-CZ" sz="1400" dirty="0">
                <a:latin typeface="+mn-lt"/>
              </a:rPr>
              <a:t> </a:t>
            </a:r>
            <a:r>
              <a:rPr lang="cs-CZ" sz="1400" dirty="0" err="1">
                <a:latin typeface="+mn-lt"/>
              </a:rPr>
              <a:t>for</a:t>
            </a:r>
            <a:r>
              <a:rPr lang="cs-CZ" sz="1400" dirty="0">
                <a:latin typeface="+mn-lt"/>
              </a:rPr>
              <a:t> </a:t>
            </a:r>
            <a:r>
              <a:rPr lang="cs-CZ" sz="1400" dirty="0" err="1">
                <a:latin typeface="+mn-lt"/>
              </a:rPr>
              <a:t>their</a:t>
            </a:r>
            <a:r>
              <a:rPr lang="cs-CZ" sz="1400" dirty="0">
                <a:latin typeface="+mn-lt"/>
              </a:rPr>
              <a:t> </a:t>
            </a:r>
            <a:r>
              <a:rPr lang="cs-CZ" sz="1400" dirty="0" err="1">
                <a:latin typeface="+mn-lt"/>
              </a:rPr>
              <a:t>great</a:t>
            </a:r>
            <a:r>
              <a:rPr lang="cs-CZ" sz="1400" dirty="0">
                <a:latin typeface="+mn-lt"/>
              </a:rPr>
              <a:t> </a:t>
            </a:r>
            <a:r>
              <a:rPr lang="cs-CZ" sz="1400" dirty="0" err="1">
                <a:latin typeface="+mn-lt"/>
              </a:rPr>
              <a:t>job</a:t>
            </a:r>
            <a:r>
              <a:rPr lang="cs-CZ" sz="1400" dirty="0">
                <a:latin typeface="+mn-lt"/>
              </a:rPr>
              <a:t> – </a:t>
            </a:r>
            <a:r>
              <a:rPr lang="cs-CZ" sz="1400" dirty="0" err="1">
                <a:latin typeface="+mn-lt"/>
              </a:rPr>
              <a:t>all</a:t>
            </a:r>
            <a:r>
              <a:rPr lang="cs-CZ" sz="1400" dirty="0">
                <a:latin typeface="+mn-lt"/>
              </a:rPr>
              <a:t> agenda and </a:t>
            </a:r>
            <a:r>
              <a:rPr lang="cs-CZ" sz="1400" dirty="0" err="1">
                <a:latin typeface="+mn-lt"/>
              </a:rPr>
              <a:t>certificates</a:t>
            </a:r>
            <a:r>
              <a:rPr lang="cs-CZ" sz="1400" dirty="0">
                <a:latin typeface="+mn-lt"/>
              </a:rPr>
              <a:t> </a:t>
            </a:r>
            <a:r>
              <a:rPr lang="cs-CZ" sz="1400" dirty="0" err="1">
                <a:latin typeface="+mn-lt"/>
              </a:rPr>
              <a:t>were</a:t>
            </a:r>
            <a:r>
              <a:rPr lang="cs-CZ" sz="1400" dirty="0">
                <a:latin typeface="+mn-lt"/>
              </a:rPr>
              <a:t> done </a:t>
            </a:r>
            <a:r>
              <a:rPr lang="cs-CZ" sz="1400" dirty="0" err="1">
                <a:latin typeface="+mn-lt"/>
              </a:rPr>
              <a:t>immediately</a:t>
            </a:r>
            <a:r>
              <a:rPr lang="cs-CZ" sz="1400" dirty="0">
                <a:latin typeface="+mn-lt"/>
              </a:rPr>
              <a:t> </a:t>
            </a:r>
            <a:r>
              <a:rPr lang="cs-CZ" sz="1400" dirty="0" err="1">
                <a:latin typeface="+mn-lt"/>
              </a:rPr>
              <a:t>after</a:t>
            </a:r>
            <a:r>
              <a:rPr lang="cs-CZ" sz="1400" dirty="0">
                <a:latin typeface="+mn-lt"/>
              </a:rPr>
              <a:t> </a:t>
            </a:r>
            <a:r>
              <a:rPr lang="cs-CZ" sz="1400" dirty="0" err="1">
                <a:latin typeface="+mn-lt"/>
              </a:rPr>
              <a:t>the</a:t>
            </a:r>
            <a:r>
              <a:rPr lang="cs-CZ" sz="1400" dirty="0">
                <a:latin typeface="+mn-lt"/>
              </a:rPr>
              <a:t> Dan </a:t>
            </a:r>
            <a:r>
              <a:rPr lang="cs-CZ" sz="1400" dirty="0" err="1">
                <a:latin typeface="+mn-lt"/>
              </a:rPr>
              <a:t>grading</a:t>
            </a:r>
            <a:r>
              <a:rPr lang="cs-CZ" sz="1400" dirty="0">
                <a:latin typeface="+mn-lt"/>
              </a:rPr>
              <a:t> and </a:t>
            </a:r>
            <a:r>
              <a:rPr lang="cs-CZ" sz="1400" dirty="0" err="1">
                <a:latin typeface="+mn-lt"/>
              </a:rPr>
              <a:t>we</a:t>
            </a:r>
            <a:r>
              <a:rPr lang="cs-CZ" sz="1400" dirty="0">
                <a:latin typeface="+mn-lt"/>
              </a:rPr>
              <a:t> had </a:t>
            </a:r>
            <a:r>
              <a:rPr lang="cs-CZ" sz="1400" dirty="0" err="1">
                <a:latin typeface="+mn-lt"/>
              </a:rPr>
              <a:t>certificates</a:t>
            </a:r>
            <a:r>
              <a:rPr lang="cs-CZ" sz="1400" dirty="0">
                <a:latin typeface="+mn-lt"/>
              </a:rPr>
              <a:t> and ID </a:t>
            </a:r>
            <a:r>
              <a:rPr lang="cs-CZ" sz="1400" dirty="0" err="1">
                <a:latin typeface="+mn-lt"/>
              </a:rPr>
              <a:t>cards</a:t>
            </a:r>
            <a:r>
              <a:rPr lang="cs-CZ" sz="1400" dirty="0">
                <a:latin typeface="+mn-lt"/>
              </a:rPr>
              <a:t> </a:t>
            </a:r>
            <a:r>
              <a:rPr lang="cs-CZ" sz="1400" dirty="0" err="1">
                <a:latin typeface="+mn-lt"/>
              </a:rPr>
              <a:t>during</a:t>
            </a:r>
            <a:r>
              <a:rPr lang="cs-CZ" sz="1400" dirty="0">
                <a:latin typeface="+mn-lt"/>
              </a:rPr>
              <a:t> </a:t>
            </a:r>
            <a:r>
              <a:rPr lang="cs-CZ" sz="1400" dirty="0" err="1">
                <a:latin typeface="+mn-lt"/>
              </a:rPr>
              <a:t>Christmas</a:t>
            </a:r>
            <a:r>
              <a:rPr lang="cs-CZ" sz="1400" dirty="0">
                <a:latin typeface="+mn-lt"/>
              </a:rPr>
              <a:t> </a:t>
            </a:r>
            <a:r>
              <a:rPr lang="cs-CZ" sz="1400" dirty="0" err="1">
                <a:latin typeface="+mn-lt"/>
              </a:rPr>
              <a:t>already</a:t>
            </a:r>
            <a:r>
              <a:rPr lang="cs-CZ" sz="1400" dirty="0">
                <a:latin typeface="+mn-lt"/>
              </a:rPr>
              <a:t>. </a:t>
            </a:r>
            <a:r>
              <a:rPr lang="cs-CZ" sz="1400" dirty="0" err="1">
                <a:latin typeface="+mn-lt"/>
              </a:rPr>
              <a:t>Thanks</a:t>
            </a:r>
            <a:r>
              <a:rPr lang="cs-CZ" sz="1400" dirty="0">
                <a:latin typeface="+mn-lt"/>
              </a:rPr>
              <a:t> </a:t>
            </a:r>
            <a:r>
              <a:rPr lang="cs-CZ" sz="1400" dirty="0" err="1">
                <a:latin typeface="+mn-lt"/>
              </a:rPr>
              <a:t>this</a:t>
            </a:r>
            <a:r>
              <a:rPr lang="cs-CZ" sz="1400" dirty="0">
                <a:latin typeface="+mn-lt"/>
              </a:rPr>
              <a:t> </a:t>
            </a:r>
            <a:r>
              <a:rPr lang="cs-CZ" sz="1400" dirty="0" err="1">
                <a:latin typeface="+mn-lt"/>
              </a:rPr>
              <a:t>fact</a:t>
            </a:r>
            <a:r>
              <a:rPr lang="cs-CZ" sz="1400" dirty="0">
                <a:latin typeface="+mn-lt"/>
              </a:rPr>
              <a:t> </a:t>
            </a:r>
            <a:r>
              <a:rPr lang="cs-CZ" sz="1400" dirty="0" err="1">
                <a:latin typeface="+mn-lt"/>
              </a:rPr>
              <a:t>we</a:t>
            </a:r>
            <a:r>
              <a:rPr lang="cs-CZ" sz="1400" dirty="0">
                <a:latin typeface="+mn-lt"/>
              </a:rPr>
              <a:t> </a:t>
            </a:r>
            <a:r>
              <a:rPr lang="cs-CZ" sz="1400" dirty="0" err="1">
                <a:latin typeface="+mn-lt"/>
              </a:rPr>
              <a:t>could</a:t>
            </a:r>
            <a:r>
              <a:rPr lang="cs-CZ" sz="1400" dirty="0">
                <a:latin typeface="+mn-lt"/>
              </a:rPr>
              <a:t> hand </a:t>
            </a:r>
            <a:r>
              <a:rPr lang="cs-CZ" sz="1400" dirty="0" err="1">
                <a:latin typeface="+mn-lt"/>
              </a:rPr>
              <a:t>certificates</a:t>
            </a:r>
            <a:r>
              <a:rPr lang="cs-CZ" sz="1400" dirty="0">
                <a:latin typeface="+mn-lt"/>
              </a:rPr>
              <a:t> </a:t>
            </a:r>
            <a:r>
              <a:rPr lang="cs-CZ" sz="1400" dirty="0" err="1">
                <a:latin typeface="+mn-lt"/>
              </a:rPr>
              <a:t>over</a:t>
            </a:r>
            <a:r>
              <a:rPr lang="cs-CZ" sz="1400" dirty="0">
                <a:latin typeface="+mn-lt"/>
              </a:rPr>
              <a:t> </a:t>
            </a:r>
            <a:r>
              <a:rPr lang="cs-CZ" sz="1400" dirty="0" err="1">
                <a:latin typeface="+mn-lt"/>
              </a:rPr>
              <a:t>after</a:t>
            </a:r>
            <a:r>
              <a:rPr lang="cs-CZ" sz="1400" dirty="0">
                <a:latin typeface="+mn-lt"/>
              </a:rPr>
              <a:t> start </a:t>
            </a:r>
            <a:r>
              <a:rPr lang="cs-CZ" sz="1400" dirty="0" err="1">
                <a:latin typeface="+mn-lt"/>
              </a:rPr>
              <a:t>of</a:t>
            </a:r>
            <a:r>
              <a:rPr lang="cs-CZ" sz="1400" dirty="0">
                <a:latin typeface="+mn-lt"/>
              </a:rPr>
              <a:t> </a:t>
            </a:r>
            <a:r>
              <a:rPr lang="cs-CZ" sz="1400" dirty="0" err="1">
                <a:latin typeface="+mn-lt"/>
              </a:rPr>
              <a:t>new</a:t>
            </a:r>
            <a:r>
              <a:rPr lang="cs-CZ" sz="1400" dirty="0">
                <a:latin typeface="+mn-lt"/>
              </a:rPr>
              <a:t> </a:t>
            </a:r>
            <a:r>
              <a:rPr lang="cs-CZ" sz="1400" dirty="0" err="1">
                <a:latin typeface="+mn-lt"/>
              </a:rPr>
              <a:t>year</a:t>
            </a:r>
            <a:r>
              <a:rPr lang="cs-CZ" sz="1400" dirty="0">
                <a:latin typeface="+mn-lt"/>
              </a:rPr>
              <a:t>. </a:t>
            </a:r>
            <a:r>
              <a:rPr lang="cs-CZ" sz="1400" dirty="0" err="1">
                <a:latin typeface="+mn-lt"/>
              </a:rPr>
              <a:t>Thanks</a:t>
            </a:r>
            <a:r>
              <a:rPr lang="cs-CZ" sz="1400" dirty="0">
                <a:latin typeface="+mn-lt"/>
              </a:rPr>
              <a:t> to </a:t>
            </a:r>
            <a:r>
              <a:rPr lang="cs-CZ" sz="1400" dirty="0" err="1">
                <a:latin typeface="+mn-lt"/>
              </a:rPr>
              <a:t>all</a:t>
            </a:r>
            <a:r>
              <a:rPr lang="cs-CZ" sz="1400" dirty="0">
                <a:latin typeface="+mn-lt"/>
              </a:rPr>
              <a:t> </a:t>
            </a:r>
            <a:r>
              <a:rPr lang="cs-CZ" sz="1400" dirty="0" err="1">
                <a:latin typeface="+mn-lt"/>
              </a:rPr>
              <a:t>for</a:t>
            </a:r>
            <a:r>
              <a:rPr lang="cs-CZ" sz="1400" dirty="0">
                <a:latin typeface="+mn-lt"/>
              </a:rPr>
              <a:t> </a:t>
            </a:r>
            <a:r>
              <a:rPr lang="cs-CZ" sz="1400" dirty="0" err="1">
                <a:latin typeface="+mn-lt"/>
              </a:rPr>
              <a:t>their</a:t>
            </a:r>
            <a:r>
              <a:rPr lang="cs-CZ" sz="1400" dirty="0">
                <a:latin typeface="+mn-lt"/>
              </a:rPr>
              <a:t> </a:t>
            </a:r>
            <a:r>
              <a:rPr lang="cs-CZ" sz="1400" dirty="0" err="1">
                <a:latin typeface="+mn-lt"/>
              </a:rPr>
              <a:t>good</a:t>
            </a:r>
            <a:r>
              <a:rPr lang="cs-CZ" sz="1400" dirty="0">
                <a:latin typeface="+mn-lt"/>
              </a:rPr>
              <a:t> </a:t>
            </a:r>
            <a:r>
              <a:rPr lang="cs-CZ" sz="1400" dirty="0" err="1">
                <a:latin typeface="+mn-lt"/>
              </a:rPr>
              <a:t>work</a:t>
            </a:r>
            <a:r>
              <a:rPr lang="cs-CZ" sz="1400" dirty="0">
                <a:latin typeface="+mn-lt"/>
              </a:rPr>
              <a:t>.</a:t>
            </a:r>
          </a:p>
          <a:p>
            <a:pPr>
              <a:defRPr/>
            </a:pPr>
            <a:endParaRPr lang="cs-CZ" sz="1400" dirty="0"/>
          </a:p>
          <a:p>
            <a:pPr>
              <a:defRPr/>
            </a:pPr>
            <a:r>
              <a:rPr lang="cs-CZ" sz="1400" b="1" dirty="0" err="1"/>
              <a:t>Promoted</a:t>
            </a:r>
            <a:r>
              <a:rPr lang="cs-CZ" sz="1400" b="1" dirty="0"/>
              <a:t> </a:t>
            </a:r>
            <a:r>
              <a:rPr lang="cs-CZ" sz="1400" b="1" dirty="0" err="1"/>
              <a:t>were</a:t>
            </a:r>
            <a:r>
              <a:rPr lang="cs-CZ" sz="1400" b="1" dirty="0">
                <a:latin typeface="Calibri" pitchFamily="34" charset="0"/>
              </a:rPr>
              <a:t>:</a:t>
            </a:r>
            <a:endParaRPr lang="cs-CZ" sz="1400" dirty="0">
              <a:latin typeface="Calibri" pitchFamily="34" charset="0"/>
            </a:endParaRPr>
          </a:p>
          <a:p>
            <a:pPr>
              <a:defRPr/>
            </a:pPr>
            <a:r>
              <a:rPr lang="cs-CZ" sz="1400" dirty="0">
                <a:latin typeface="Calibri" pitchFamily="34" charset="0"/>
              </a:rPr>
              <a:t>Miss Lucie Bohatá I. Dan</a:t>
            </a:r>
          </a:p>
          <a:p>
            <a:pPr>
              <a:defRPr/>
            </a:pPr>
            <a:r>
              <a:rPr lang="cs-CZ" sz="1400" dirty="0">
                <a:latin typeface="Calibri" pitchFamily="34" charset="0"/>
              </a:rPr>
              <a:t>Miss Sára Podskalníková I. Dan</a:t>
            </a:r>
          </a:p>
          <a:p>
            <a:pPr>
              <a:defRPr/>
            </a:pPr>
            <a:r>
              <a:rPr lang="cs-CZ" sz="1400" dirty="0">
                <a:latin typeface="Calibri" pitchFamily="34" charset="0"/>
              </a:rPr>
              <a:t>Mr</a:t>
            </a:r>
            <a:r>
              <a:rPr lang="cs-CZ" sz="1400" dirty="0"/>
              <a:t>.</a:t>
            </a:r>
            <a:r>
              <a:rPr lang="cs-CZ" sz="1400" dirty="0">
                <a:latin typeface="Calibri" pitchFamily="34" charset="0"/>
              </a:rPr>
              <a:t> Pavel </a:t>
            </a:r>
            <a:r>
              <a:rPr lang="cs-CZ" sz="1400" dirty="0" err="1">
                <a:latin typeface="Calibri" pitchFamily="34" charset="0"/>
              </a:rPr>
              <a:t>Barhoň</a:t>
            </a:r>
            <a:r>
              <a:rPr lang="cs-CZ" sz="1400" dirty="0">
                <a:latin typeface="Calibri" pitchFamily="34" charset="0"/>
              </a:rPr>
              <a:t> I. Dan</a:t>
            </a:r>
          </a:p>
          <a:p>
            <a:pPr>
              <a:defRPr/>
            </a:pPr>
            <a:r>
              <a:rPr lang="cs-CZ" sz="1400" dirty="0">
                <a:latin typeface="Calibri" pitchFamily="34" charset="0"/>
              </a:rPr>
              <a:t>Mr</a:t>
            </a:r>
            <a:r>
              <a:rPr lang="cs-CZ" sz="1400" dirty="0"/>
              <a:t>. </a:t>
            </a:r>
            <a:r>
              <a:rPr lang="cs-CZ" sz="1400" dirty="0">
                <a:latin typeface="Calibri" pitchFamily="34" charset="0"/>
              </a:rPr>
              <a:t>Jiří Holan II. Dan</a:t>
            </a:r>
          </a:p>
          <a:p>
            <a:pPr>
              <a:defRPr/>
            </a:pPr>
            <a:r>
              <a:rPr lang="cs-CZ" sz="1400" dirty="0">
                <a:latin typeface="Calibri" pitchFamily="34" charset="0"/>
              </a:rPr>
              <a:t>Mr</a:t>
            </a:r>
            <a:r>
              <a:rPr lang="cs-CZ" sz="1400" dirty="0"/>
              <a:t>.</a:t>
            </a:r>
            <a:r>
              <a:rPr lang="cs-CZ" sz="1400" dirty="0">
                <a:latin typeface="Calibri" pitchFamily="34" charset="0"/>
              </a:rPr>
              <a:t> Jan Růžička III. Dan</a:t>
            </a:r>
          </a:p>
          <a:p>
            <a:pPr>
              <a:defRPr/>
            </a:pPr>
            <a:r>
              <a:rPr lang="cs-CZ" sz="1400" dirty="0">
                <a:latin typeface="Calibri" pitchFamily="34" charset="0"/>
              </a:rPr>
              <a:t>Mr</a:t>
            </a:r>
            <a:r>
              <a:rPr lang="cs-CZ" sz="1400" dirty="0"/>
              <a:t>.</a:t>
            </a:r>
            <a:r>
              <a:rPr lang="cs-CZ" sz="1400" dirty="0">
                <a:latin typeface="Calibri" pitchFamily="34" charset="0"/>
              </a:rPr>
              <a:t> Michal Zemanec III. Dan</a:t>
            </a:r>
          </a:p>
          <a:p>
            <a:pPr>
              <a:defRPr/>
            </a:pPr>
            <a:r>
              <a:rPr lang="cs-CZ" sz="1400" dirty="0">
                <a:latin typeface="Calibri" pitchFamily="34" charset="0"/>
              </a:rPr>
              <a:t>International </a:t>
            </a:r>
            <a:r>
              <a:rPr lang="cs-CZ" sz="1400" dirty="0" err="1">
                <a:latin typeface="Calibri" pitchFamily="34" charset="0"/>
              </a:rPr>
              <a:t>instructor</a:t>
            </a:r>
            <a:r>
              <a:rPr lang="cs-CZ" sz="1400" dirty="0">
                <a:latin typeface="Calibri" pitchFamily="34" charset="0"/>
              </a:rPr>
              <a:t> Jaroslav Urbánek IV. Dan</a:t>
            </a:r>
          </a:p>
          <a:p>
            <a:pPr>
              <a:defRPr/>
            </a:pPr>
            <a:r>
              <a:rPr lang="cs-CZ" sz="1400" dirty="0">
                <a:latin typeface="Calibri" pitchFamily="34" charset="0"/>
              </a:rPr>
              <a:t>International </a:t>
            </a:r>
            <a:r>
              <a:rPr lang="cs-CZ" sz="1400" dirty="0" err="1">
                <a:latin typeface="Calibri" pitchFamily="34" charset="0"/>
              </a:rPr>
              <a:t>instructor</a:t>
            </a:r>
            <a:r>
              <a:rPr lang="cs-CZ" sz="1400" dirty="0">
                <a:latin typeface="Calibri" pitchFamily="34" charset="0"/>
              </a:rPr>
              <a:t> Tomáš Mácha IV. Dan</a:t>
            </a:r>
          </a:p>
          <a:p>
            <a:pPr>
              <a:defRPr/>
            </a:pPr>
            <a:r>
              <a:rPr lang="cs-CZ" sz="1400" dirty="0">
                <a:latin typeface="Calibri" pitchFamily="34" charset="0"/>
              </a:rPr>
              <a:t>International </a:t>
            </a:r>
            <a:r>
              <a:rPr lang="cs-CZ" sz="1400" dirty="0" err="1">
                <a:latin typeface="Calibri" pitchFamily="34" charset="0"/>
              </a:rPr>
              <a:t>instructor</a:t>
            </a:r>
            <a:r>
              <a:rPr lang="cs-CZ" sz="1400" dirty="0"/>
              <a:t> </a:t>
            </a:r>
            <a:r>
              <a:rPr lang="cs-CZ" sz="1400" dirty="0">
                <a:latin typeface="Calibri" pitchFamily="34" charset="0"/>
              </a:rPr>
              <a:t>Lenka Kolofíková IV. Dan</a:t>
            </a:r>
          </a:p>
        </p:txBody>
      </p:sp>
      <p:pic>
        <p:nvPicPr>
          <p:cNvPr id="35847" name="Obrázek 2"/>
          <p:cNvPicPr>
            <a:picLocks noChangeAspect="1"/>
          </p:cNvPicPr>
          <p:nvPr/>
        </p:nvPicPr>
        <p:blipFill>
          <a:blip r:embed="rId4"/>
          <a:srcRect/>
          <a:stretch>
            <a:fillRect/>
          </a:stretch>
        </p:blipFill>
        <p:spPr bwMode="auto">
          <a:xfrm>
            <a:off x="265113" y="7502525"/>
            <a:ext cx="2028825" cy="1354138"/>
          </a:xfrm>
          <a:prstGeom prst="rect">
            <a:avLst/>
          </a:prstGeom>
          <a:noFill/>
          <a:ln w="9525">
            <a:noFill/>
            <a:miter lim="800000"/>
            <a:headEnd/>
            <a:tailEnd/>
          </a:ln>
        </p:spPr>
      </p:pic>
      <p:pic>
        <p:nvPicPr>
          <p:cNvPr id="35848" name="Obrázek 3"/>
          <p:cNvPicPr>
            <a:picLocks noChangeAspect="1"/>
          </p:cNvPicPr>
          <p:nvPr/>
        </p:nvPicPr>
        <p:blipFill>
          <a:blip r:embed="rId5"/>
          <a:srcRect/>
          <a:stretch>
            <a:fillRect/>
          </a:stretch>
        </p:blipFill>
        <p:spPr bwMode="auto">
          <a:xfrm>
            <a:off x="2414588" y="7513638"/>
            <a:ext cx="2028825" cy="1354137"/>
          </a:xfrm>
          <a:prstGeom prst="rect">
            <a:avLst/>
          </a:prstGeom>
          <a:noFill/>
          <a:ln w="9525">
            <a:noFill/>
            <a:miter lim="800000"/>
            <a:headEnd/>
            <a:tailEnd/>
          </a:ln>
        </p:spPr>
      </p:pic>
      <p:pic>
        <p:nvPicPr>
          <p:cNvPr id="35849" name="Obrázek 4"/>
          <p:cNvPicPr>
            <a:picLocks noChangeAspect="1"/>
          </p:cNvPicPr>
          <p:nvPr/>
        </p:nvPicPr>
        <p:blipFill>
          <a:blip r:embed="rId6"/>
          <a:srcRect/>
          <a:stretch>
            <a:fillRect/>
          </a:stretch>
        </p:blipFill>
        <p:spPr bwMode="auto">
          <a:xfrm>
            <a:off x="4564063" y="7524750"/>
            <a:ext cx="2028825" cy="1354138"/>
          </a:xfrm>
          <a:prstGeom prst="rect">
            <a:avLst/>
          </a:prstGeom>
          <a:noFill/>
          <a:ln w="9525">
            <a:noFill/>
            <a:miter lim="800000"/>
            <a:headEnd/>
            <a:tailEnd/>
          </a:ln>
        </p:spPr>
      </p:pic>
      <p:pic>
        <p:nvPicPr>
          <p:cNvPr id="35850" name="Obrázek 5"/>
          <p:cNvPicPr>
            <a:picLocks noChangeAspect="1"/>
          </p:cNvPicPr>
          <p:nvPr/>
        </p:nvPicPr>
        <p:blipFill>
          <a:blip r:embed="rId7"/>
          <a:srcRect/>
          <a:stretch>
            <a:fillRect/>
          </a:stretch>
        </p:blipFill>
        <p:spPr bwMode="auto">
          <a:xfrm>
            <a:off x="5030788" y="5067300"/>
            <a:ext cx="1562100" cy="2341563"/>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36866" name="Nadpis 1"/>
          <p:cNvSpPr txBox="1">
            <a:spLocks/>
          </p:cNvSpPr>
          <p:nvPr/>
        </p:nvSpPr>
        <p:spPr bwMode="auto">
          <a:xfrm>
            <a:off x="14288" y="1508125"/>
            <a:ext cx="6858000" cy="438150"/>
          </a:xfrm>
          <a:prstGeom prst="rect">
            <a:avLst/>
          </a:prstGeom>
          <a:noFill/>
          <a:ln w="9525">
            <a:noFill/>
            <a:miter lim="800000"/>
            <a:headEnd/>
            <a:tailEnd/>
          </a:ln>
        </p:spPr>
        <p:txBody>
          <a:bodyPr anchor="b"/>
          <a:lstStyle/>
          <a:p>
            <a:pPr algn="ctr" defTabSz="685800">
              <a:lnSpc>
                <a:spcPct val="90000"/>
              </a:lnSpc>
            </a:pPr>
            <a:r>
              <a:rPr lang="cs-CZ" sz="2000"/>
              <a:t>Regional seminar Benátky n/J</a:t>
            </a:r>
          </a:p>
          <a:p>
            <a:pPr algn="ctr" defTabSz="685800">
              <a:lnSpc>
                <a:spcPct val="90000"/>
              </a:lnSpc>
            </a:pPr>
            <a:r>
              <a:rPr lang="cs-CZ" sz="2000"/>
              <a:t>and training of National team preparatory</a:t>
            </a:r>
          </a:p>
        </p:txBody>
      </p:sp>
      <p:sp>
        <p:nvSpPr>
          <p:cNvPr id="11" name="TextovéPole 10"/>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pic>
        <p:nvPicPr>
          <p:cNvPr id="36868" name="Obrázek 3"/>
          <p:cNvPicPr>
            <a:picLocks noChangeAspect="1"/>
          </p:cNvPicPr>
          <p:nvPr/>
        </p:nvPicPr>
        <p:blipFill>
          <a:blip r:embed="rId3"/>
          <a:srcRect/>
          <a:stretch>
            <a:fillRect/>
          </a:stretch>
        </p:blipFill>
        <p:spPr bwMode="auto">
          <a:xfrm>
            <a:off x="439738" y="274638"/>
            <a:ext cx="1193800" cy="1127125"/>
          </a:xfrm>
          <a:prstGeom prst="rect">
            <a:avLst/>
          </a:prstGeom>
          <a:noFill/>
          <a:ln w="9525">
            <a:noFill/>
            <a:miter lim="800000"/>
            <a:headEnd/>
            <a:tailEnd/>
          </a:ln>
        </p:spPr>
      </p:pic>
      <p:sp>
        <p:nvSpPr>
          <p:cNvPr id="36869" name="TextovéPole 1"/>
          <p:cNvSpPr txBox="1">
            <a:spLocks noChangeArrowheads="1"/>
          </p:cNvSpPr>
          <p:nvPr/>
        </p:nvSpPr>
        <p:spPr bwMode="auto">
          <a:xfrm>
            <a:off x="2743200" y="654050"/>
            <a:ext cx="3327400" cy="368300"/>
          </a:xfrm>
          <a:prstGeom prst="rect">
            <a:avLst/>
          </a:prstGeom>
          <a:noFill/>
          <a:ln w="9525">
            <a:noFill/>
            <a:miter lim="800000"/>
            <a:headEnd/>
            <a:tailEnd/>
          </a:ln>
        </p:spPr>
        <p:txBody>
          <a:bodyPr>
            <a:spAutoFit/>
          </a:bodyPr>
          <a:lstStyle/>
          <a:p>
            <a:r>
              <a:rPr lang="cs-CZ"/>
              <a:t>January - 2015</a:t>
            </a:r>
          </a:p>
        </p:txBody>
      </p:sp>
      <p:sp>
        <p:nvSpPr>
          <p:cNvPr id="36870" name="TextovéPole 8"/>
          <p:cNvSpPr txBox="1">
            <a:spLocks noChangeArrowheads="1"/>
          </p:cNvSpPr>
          <p:nvPr/>
        </p:nvSpPr>
        <p:spPr bwMode="auto">
          <a:xfrm>
            <a:off x="423863" y="2033588"/>
            <a:ext cx="6024562" cy="2432050"/>
          </a:xfrm>
          <a:prstGeom prst="rect">
            <a:avLst/>
          </a:prstGeom>
          <a:noFill/>
          <a:ln w="9525">
            <a:noFill/>
            <a:miter lim="800000"/>
            <a:headEnd/>
            <a:tailEnd/>
          </a:ln>
        </p:spPr>
        <p:txBody>
          <a:bodyPr>
            <a:spAutoFit/>
          </a:bodyPr>
          <a:lstStyle/>
          <a:p>
            <a:pPr algn="just"/>
            <a:r>
              <a:rPr lang="cs-CZ" sz="1400">
                <a:latin typeface="Calibri" pitchFamily="34" charset="0"/>
              </a:rPr>
              <a:t>On Sunday 11th January 2015 our Junior team met in Benátky nad Jizerou.</a:t>
            </a:r>
          </a:p>
          <a:p>
            <a:pPr algn="just"/>
            <a:r>
              <a:rPr lang="cs-CZ" sz="1400">
                <a:latin typeface="Calibri" pitchFamily="34" charset="0"/>
              </a:rPr>
              <a:t>To National team preparatory of CzNTU were invited Patricie Pokorná, Daniela Rychterová, Jakub Roubal, Jakub Zemanec, Lucie Bohatá, Eliška Hupcejová and Tereza Stankeová, more candidates to this team will be added in few next days. Then will be nomination for year 2015 closed.</a:t>
            </a:r>
          </a:p>
          <a:p>
            <a:pPr algn="just"/>
            <a:r>
              <a:rPr lang="cs-CZ" sz="1400">
                <a:latin typeface="Calibri" pitchFamily="34" charset="0"/>
              </a:rPr>
              <a:t>Competitors will have many common trainings before their premier, which will be Slovak Prešov Open 2015 in March 2015. Black belt holders already do their preparation for World Championship which will be hold in May in italian city Jesolo.</a:t>
            </a:r>
          </a:p>
          <a:p>
            <a:pPr algn="just"/>
            <a:r>
              <a:rPr lang="cs-CZ" sz="1400">
                <a:latin typeface="Calibri" pitchFamily="34" charset="0"/>
              </a:rPr>
              <a:t>We cross our fingers for all czech competitors to succeed in international competitions.</a:t>
            </a:r>
          </a:p>
        </p:txBody>
      </p:sp>
      <p:pic>
        <p:nvPicPr>
          <p:cNvPr id="36871" name="Obrázek 22"/>
          <p:cNvPicPr>
            <a:picLocks noChangeAspect="1"/>
          </p:cNvPicPr>
          <p:nvPr/>
        </p:nvPicPr>
        <p:blipFill>
          <a:blip r:embed="rId4"/>
          <a:srcRect/>
          <a:stretch>
            <a:fillRect/>
          </a:stretch>
        </p:blipFill>
        <p:spPr bwMode="auto">
          <a:xfrm>
            <a:off x="709613" y="4713288"/>
            <a:ext cx="5468937" cy="4156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37890" name="Nadpis 1"/>
          <p:cNvSpPr txBox="1">
            <a:spLocks/>
          </p:cNvSpPr>
          <p:nvPr/>
        </p:nvSpPr>
        <p:spPr bwMode="auto">
          <a:xfrm>
            <a:off x="0" y="1377950"/>
            <a:ext cx="6858000" cy="438150"/>
          </a:xfrm>
          <a:prstGeom prst="rect">
            <a:avLst/>
          </a:prstGeom>
          <a:noFill/>
          <a:ln w="9525">
            <a:noFill/>
            <a:miter lim="800000"/>
            <a:headEnd/>
            <a:tailEnd/>
          </a:ln>
        </p:spPr>
        <p:txBody>
          <a:bodyPr anchor="b"/>
          <a:lstStyle/>
          <a:p>
            <a:pPr algn="ctr" defTabSz="685800">
              <a:lnSpc>
                <a:spcPct val="90000"/>
              </a:lnSpc>
            </a:pPr>
            <a:r>
              <a:rPr lang="cs-CZ" sz="2000"/>
              <a:t>Plaques and fees ITF, AETF</a:t>
            </a:r>
          </a:p>
        </p:txBody>
      </p:sp>
      <p:sp>
        <p:nvSpPr>
          <p:cNvPr id="11" name="TextovéPole 10"/>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pic>
        <p:nvPicPr>
          <p:cNvPr id="37892" name="Obrázek 3"/>
          <p:cNvPicPr>
            <a:picLocks noChangeAspect="1"/>
          </p:cNvPicPr>
          <p:nvPr/>
        </p:nvPicPr>
        <p:blipFill>
          <a:blip r:embed="rId3"/>
          <a:srcRect/>
          <a:stretch>
            <a:fillRect/>
          </a:stretch>
        </p:blipFill>
        <p:spPr bwMode="auto">
          <a:xfrm>
            <a:off x="439738" y="274638"/>
            <a:ext cx="1193800" cy="1127125"/>
          </a:xfrm>
          <a:prstGeom prst="rect">
            <a:avLst/>
          </a:prstGeom>
          <a:noFill/>
          <a:ln w="9525">
            <a:noFill/>
            <a:miter lim="800000"/>
            <a:headEnd/>
            <a:tailEnd/>
          </a:ln>
        </p:spPr>
      </p:pic>
      <p:sp>
        <p:nvSpPr>
          <p:cNvPr id="37893" name="TextovéPole 1"/>
          <p:cNvSpPr txBox="1">
            <a:spLocks noChangeArrowheads="1"/>
          </p:cNvSpPr>
          <p:nvPr/>
        </p:nvSpPr>
        <p:spPr bwMode="auto">
          <a:xfrm>
            <a:off x="2743200" y="654050"/>
            <a:ext cx="3327400" cy="368300"/>
          </a:xfrm>
          <a:prstGeom prst="rect">
            <a:avLst/>
          </a:prstGeom>
          <a:noFill/>
          <a:ln w="9525">
            <a:noFill/>
            <a:miter lim="800000"/>
            <a:headEnd/>
            <a:tailEnd/>
          </a:ln>
        </p:spPr>
        <p:txBody>
          <a:bodyPr>
            <a:spAutoFit/>
          </a:bodyPr>
          <a:lstStyle/>
          <a:p>
            <a:r>
              <a:rPr lang="cs-CZ"/>
              <a:t>January - 2015</a:t>
            </a:r>
          </a:p>
        </p:txBody>
      </p:sp>
      <p:sp>
        <p:nvSpPr>
          <p:cNvPr id="37894" name="Nadpis 1"/>
          <p:cNvSpPr txBox="1">
            <a:spLocks/>
          </p:cNvSpPr>
          <p:nvPr/>
        </p:nvSpPr>
        <p:spPr bwMode="auto">
          <a:xfrm>
            <a:off x="-280988" y="6118225"/>
            <a:ext cx="6858001" cy="438150"/>
          </a:xfrm>
          <a:prstGeom prst="rect">
            <a:avLst/>
          </a:prstGeom>
          <a:noFill/>
          <a:ln w="9525">
            <a:noFill/>
            <a:miter lim="800000"/>
            <a:headEnd/>
            <a:tailEnd/>
          </a:ln>
        </p:spPr>
        <p:txBody>
          <a:bodyPr anchor="b"/>
          <a:lstStyle/>
          <a:p>
            <a:pPr algn="ctr" defTabSz="685800">
              <a:lnSpc>
                <a:spcPct val="90000"/>
              </a:lnSpc>
            </a:pPr>
            <a:r>
              <a:rPr lang="cs-CZ" sz="2000"/>
              <a:t>Meeting CzNTU - new strategy 2015</a:t>
            </a:r>
          </a:p>
        </p:txBody>
      </p:sp>
      <p:sp>
        <p:nvSpPr>
          <p:cNvPr id="37895" name="TextovéPole 8"/>
          <p:cNvSpPr txBox="1">
            <a:spLocks noChangeArrowheads="1"/>
          </p:cNvSpPr>
          <p:nvPr/>
        </p:nvSpPr>
        <p:spPr bwMode="auto">
          <a:xfrm>
            <a:off x="439738" y="6670675"/>
            <a:ext cx="6008687" cy="2032000"/>
          </a:xfrm>
          <a:prstGeom prst="rect">
            <a:avLst/>
          </a:prstGeom>
          <a:noFill/>
          <a:ln w="9525">
            <a:noFill/>
            <a:miter lim="800000"/>
            <a:headEnd/>
            <a:tailEnd/>
          </a:ln>
        </p:spPr>
        <p:txBody>
          <a:bodyPr>
            <a:spAutoFit/>
          </a:bodyPr>
          <a:lstStyle/>
          <a:p>
            <a:pPr algn="just">
              <a:defRPr/>
            </a:pPr>
            <a:r>
              <a:rPr lang="cs-CZ" sz="1400" dirty="0">
                <a:latin typeface="+mn-lt"/>
              </a:rPr>
              <a:t>On </a:t>
            </a:r>
            <a:r>
              <a:rPr lang="cs-CZ" sz="1400" dirty="0" err="1">
                <a:latin typeface="+mn-lt"/>
              </a:rPr>
              <a:t>Sunday</a:t>
            </a:r>
            <a:r>
              <a:rPr lang="cs-CZ" sz="1400" dirty="0">
                <a:latin typeface="+mn-lt"/>
              </a:rPr>
              <a:t> 11th </a:t>
            </a:r>
            <a:r>
              <a:rPr lang="cs-CZ" sz="1400" dirty="0" err="1">
                <a:latin typeface="+mn-lt"/>
              </a:rPr>
              <a:t>January</a:t>
            </a:r>
            <a:r>
              <a:rPr lang="cs-CZ" sz="1400" dirty="0">
                <a:latin typeface="+mn-lt"/>
              </a:rPr>
              <a:t> </a:t>
            </a:r>
            <a:r>
              <a:rPr lang="cs-CZ" sz="1400" dirty="0" err="1">
                <a:latin typeface="+mn-lt"/>
              </a:rPr>
              <a:t>the</a:t>
            </a:r>
            <a:r>
              <a:rPr lang="cs-CZ" sz="1400" dirty="0">
                <a:latin typeface="+mn-lt"/>
              </a:rPr>
              <a:t> </a:t>
            </a:r>
            <a:r>
              <a:rPr lang="cs-CZ" sz="1400" dirty="0" err="1">
                <a:latin typeface="+mn-lt"/>
              </a:rPr>
              <a:t>Executive</a:t>
            </a:r>
            <a:r>
              <a:rPr lang="cs-CZ" sz="1400" dirty="0">
                <a:latin typeface="+mn-lt"/>
              </a:rPr>
              <a:t> </a:t>
            </a:r>
            <a:r>
              <a:rPr lang="cs-CZ" sz="1400" dirty="0" err="1">
                <a:latin typeface="+mn-lt"/>
              </a:rPr>
              <a:t>committee</a:t>
            </a:r>
            <a:r>
              <a:rPr lang="cs-CZ" sz="1400" dirty="0">
                <a:latin typeface="+mn-lt"/>
              </a:rPr>
              <a:t> </a:t>
            </a:r>
            <a:r>
              <a:rPr lang="cs-CZ" sz="1400" dirty="0" err="1">
                <a:latin typeface="+mn-lt"/>
              </a:rPr>
              <a:t>of</a:t>
            </a:r>
            <a:r>
              <a:rPr lang="cs-CZ" sz="1400" dirty="0">
                <a:latin typeface="+mn-lt"/>
              </a:rPr>
              <a:t> </a:t>
            </a:r>
            <a:r>
              <a:rPr lang="cs-CZ" sz="1400" dirty="0" err="1">
                <a:latin typeface="+mn-lt"/>
              </a:rPr>
              <a:t>CzNTU</a:t>
            </a:r>
            <a:r>
              <a:rPr lang="cs-CZ" sz="1400" dirty="0">
                <a:latin typeface="+mn-lt"/>
              </a:rPr>
              <a:t> met </a:t>
            </a:r>
            <a:r>
              <a:rPr lang="cs-CZ" sz="1400" dirty="0" err="1">
                <a:latin typeface="+mn-lt"/>
              </a:rPr>
              <a:t>with</a:t>
            </a:r>
            <a:r>
              <a:rPr lang="cs-CZ" sz="1400" dirty="0">
                <a:latin typeface="+mn-lt"/>
              </a:rPr>
              <a:t> </a:t>
            </a:r>
            <a:r>
              <a:rPr lang="cs-CZ" sz="1400" dirty="0" err="1">
                <a:latin typeface="+mn-lt"/>
              </a:rPr>
              <a:t>trainers</a:t>
            </a:r>
            <a:r>
              <a:rPr lang="cs-CZ" sz="1400" dirty="0">
                <a:latin typeface="+mn-lt"/>
              </a:rPr>
              <a:t> in Benátky nad Jizerou. </a:t>
            </a:r>
            <a:r>
              <a:rPr lang="cs-CZ" sz="1400" dirty="0" err="1">
                <a:latin typeface="+mn-lt"/>
              </a:rPr>
              <a:t>The</a:t>
            </a:r>
            <a:r>
              <a:rPr lang="cs-CZ" sz="1400" dirty="0">
                <a:latin typeface="+mn-lt"/>
              </a:rPr>
              <a:t> </a:t>
            </a:r>
            <a:r>
              <a:rPr lang="cs-CZ" sz="1400" dirty="0" err="1">
                <a:latin typeface="+mn-lt"/>
              </a:rPr>
              <a:t>programme</a:t>
            </a:r>
            <a:r>
              <a:rPr lang="cs-CZ" sz="1400" dirty="0">
                <a:latin typeface="+mn-lt"/>
              </a:rPr>
              <a:t> </a:t>
            </a:r>
            <a:r>
              <a:rPr lang="cs-CZ" sz="1400" dirty="0" err="1">
                <a:latin typeface="+mn-lt"/>
              </a:rPr>
              <a:t>was</a:t>
            </a:r>
            <a:r>
              <a:rPr lang="cs-CZ" sz="1400" dirty="0">
                <a:latin typeface="+mn-lt"/>
              </a:rPr>
              <a:t> </a:t>
            </a:r>
            <a:r>
              <a:rPr lang="cs-CZ" sz="1400" dirty="0" err="1">
                <a:latin typeface="+mn-lt"/>
              </a:rPr>
              <a:t>about</a:t>
            </a:r>
            <a:r>
              <a:rPr lang="cs-CZ" sz="1400" dirty="0">
                <a:latin typeface="+mn-lt"/>
              </a:rPr>
              <a:t> </a:t>
            </a:r>
            <a:r>
              <a:rPr lang="cs-CZ" sz="1400" dirty="0" err="1">
                <a:latin typeface="+mn-lt"/>
              </a:rPr>
              <a:t>authorization</a:t>
            </a:r>
            <a:r>
              <a:rPr lang="cs-CZ" sz="1400" dirty="0">
                <a:latin typeface="+mn-lt"/>
              </a:rPr>
              <a:t> </a:t>
            </a:r>
            <a:r>
              <a:rPr lang="cs-CZ" sz="1400" dirty="0" err="1">
                <a:latin typeface="+mn-lt"/>
              </a:rPr>
              <a:t>of</a:t>
            </a:r>
            <a:r>
              <a:rPr lang="cs-CZ" sz="1400" dirty="0">
                <a:latin typeface="+mn-lt"/>
              </a:rPr>
              <a:t> </a:t>
            </a:r>
            <a:r>
              <a:rPr lang="cs-CZ" sz="1400" dirty="0" err="1">
                <a:latin typeface="+mn-lt"/>
              </a:rPr>
              <a:t>stragegic</a:t>
            </a:r>
            <a:r>
              <a:rPr lang="cs-CZ" sz="1400" dirty="0">
                <a:latin typeface="+mn-lt"/>
              </a:rPr>
              <a:t> and </a:t>
            </a:r>
            <a:r>
              <a:rPr lang="cs-CZ" sz="1400" dirty="0" err="1">
                <a:latin typeface="+mn-lt"/>
              </a:rPr>
              <a:t>financial</a:t>
            </a:r>
            <a:r>
              <a:rPr lang="cs-CZ" sz="1400" dirty="0">
                <a:latin typeface="+mn-lt"/>
              </a:rPr>
              <a:t> </a:t>
            </a:r>
            <a:r>
              <a:rPr lang="cs-CZ" sz="1400" dirty="0" err="1">
                <a:latin typeface="+mn-lt"/>
              </a:rPr>
              <a:t>plan</a:t>
            </a:r>
            <a:r>
              <a:rPr lang="cs-CZ" sz="1400" dirty="0">
                <a:latin typeface="+mn-lt"/>
              </a:rPr>
              <a:t> </a:t>
            </a:r>
            <a:r>
              <a:rPr lang="cs-CZ" sz="1400" dirty="0" err="1">
                <a:latin typeface="+mn-lt"/>
              </a:rPr>
              <a:t>for</a:t>
            </a:r>
            <a:r>
              <a:rPr lang="cs-CZ" sz="1400" dirty="0">
                <a:latin typeface="+mn-lt"/>
              </a:rPr>
              <a:t> </a:t>
            </a:r>
            <a:r>
              <a:rPr lang="cs-CZ" sz="1400" dirty="0" err="1">
                <a:latin typeface="+mn-lt"/>
              </a:rPr>
              <a:t>season</a:t>
            </a:r>
            <a:r>
              <a:rPr lang="cs-CZ" sz="1400" dirty="0">
                <a:latin typeface="+mn-lt"/>
              </a:rPr>
              <a:t> 2015/2016.</a:t>
            </a:r>
          </a:p>
          <a:p>
            <a:pPr algn="just">
              <a:defRPr/>
            </a:pPr>
            <a:r>
              <a:rPr lang="cs-CZ" sz="1400" dirty="0">
                <a:latin typeface="+mn-lt"/>
              </a:rPr>
              <a:t>On </a:t>
            </a:r>
            <a:r>
              <a:rPr lang="cs-CZ" sz="1400" dirty="0" err="1">
                <a:latin typeface="+mn-lt"/>
              </a:rPr>
              <a:t>of</a:t>
            </a:r>
            <a:r>
              <a:rPr lang="cs-CZ" sz="1400" dirty="0">
                <a:latin typeface="+mn-lt"/>
              </a:rPr>
              <a:t> </a:t>
            </a:r>
            <a:r>
              <a:rPr lang="cs-CZ" sz="1400" dirty="0" err="1">
                <a:latin typeface="+mn-lt"/>
              </a:rPr>
              <a:t>articles</a:t>
            </a:r>
            <a:r>
              <a:rPr lang="cs-CZ" sz="1400" dirty="0">
                <a:latin typeface="+mn-lt"/>
              </a:rPr>
              <a:t> </a:t>
            </a:r>
            <a:r>
              <a:rPr lang="cs-CZ" sz="1400" dirty="0" err="1">
                <a:latin typeface="+mn-lt"/>
              </a:rPr>
              <a:t>was</a:t>
            </a:r>
            <a:r>
              <a:rPr lang="cs-CZ" sz="1400" dirty="0">
                <a:latin typeface="+mn-lt"/>
              </a:rPr>
              <a:t> </a:t>
            </a:r>
            <a:r>
              <a:rPr lang="cs-CZ" sz="1400" dirty="0" err="1">
                <a:latin typeface="+mn-lt"/>
              </a:rPr>
              <a:t>about</a:t>
            </a:r>
            <a:r>
              <a:rPr lang="cs-CZ" sz="1400" dirty="0">
                <a:latin typeface="+mn-lt"/>
              </a:rPr>
              <a:t> </a:t>
            </a:r>
            <a:r>
              <a:rPr lang="cs-CZ" sz="1400" dirty="0" err="1">
                <a:latin typeface="+mn-lt"/>
              </a:rPr>
              <a:t>organization</a:t>
            </a:r>
            <a:r>
              <a:rPr lang="cs-CZ" sz="1400" dirty="0">
                <a:latin typeface="+mn-lt"/>
              </a:rPr>
              <a:t> </a:t>
            </a:r>
            <a:r>
              <a:rPr lang="cs-CZ" sz="1400" dirty="0" err="1">
                <a:latin typeface="+mn-lt"/>
              </a:rPr>
              <a:t>of</a:t>
            </a:r>
            <a:r>
              <a:rPr lang="cs-CZ" sz="1400" dirty="0">
                <a:latin typeface="+mn-lt"/>
              </a:rPr>
              <a:t> </a:t>
            </a:r>
            <a:r>
              <a:rPr lang="cs-CZ" sz="1400" dirty="0" err="1">
                <a:latin typeface="+mn-lt"/>
              </a:rPr>
              <a:t>Championship</a:t>
            </a:r>
            <a:r>
              <a:rPr lang="cs-CZ" sz="1400" dirty="0">
                <a:latin typeface="+mn-lt"/>
              </a:rPr>
              <a:t> </a:t>
            </a:r>
            <a:r>
              <a:rPr lang="cs-CZ" sz="1400" dirty="0" err="1">
                <a:latin typeface="+mn-lt"/>
              </a:rPr>
              <a:t>of</a:t>
            </a:r>
            <a:r>
              <a:rPr lang="cs-CZ" sz="1400" dirty="0">
                <a:latin typeface="+mn-lt"/>
              </a:rPr>
              <a:t> Czech Republic, </a:t>
            </a:r>
            <a:r>
              <a:rPr lang="cs-CZ" sz="1400" dirty="0" err="1">
                <a:latin typeface="+mn-lt"/>
              </a:rPr>
              <a:t>which</a:t>
            </a:r>
            <a:r>
              <a:rPr lang="cs-CZ" sz="1400" dirty="0">
                <a:latin typeface="+mn-lt"/>
              </a:rPr>
              <a:t> </a:t>
            </a:r>
            <a:r>
              <a:rPr lang="cs-CZ" sz="1400" dirty="0" err="1">
                <a:latin typeface="+mn-lt"/>
              </a:rPr>
              <a:t>will</a:t>
            </a:r>
            <a:r>
              <a:rPr lang="cs-CZ" sz="1400" dirty="0">
                <a:latin typeface="+mn-lt"/>
              </a:rPr>
              <a:t> </a:t>
            </a:r>
            <a:r>
              <a:rPr lang="cs-CZ" sz="1400" dirty="0" err="1">
                <a:latin typeface="+mn-lt"/>
              </a:rPr>
              <a:t>be</a:t>
            </a:r>
            <a:r>
              <a:rPr lang="cs-CZ" sz="1400" dirty="0">
                <a:latin typeface="+mn-lt"/>
              </a:rPr>
              <a:t> </a:t>
            </a:r>
            <a:r>
              <a:rPr lang="cs-CZ" sz="1400" dirty="0" err="1">
                <a:latin typeface="+mn-lt"/>
              </a:rPr>
              <a:t>held</a:t>
            </a:r>
            <a:r>
              <a:rPr lang="cs-CZ" sz="1400" dirty="0">
                <a:latin typeface="+mn-lt"/>
              </a:rPr>
              <a:t> 16th May 2015.</a:t>
            </a:r>
          </a:p>
          <a:p>
            <a:pPr algn="just">
              <a:defRPr/>
            </a:pPr>
            <a:r>
              <a:rPr lang="cs-CZ" sz="1400" dirty="0" err="1">
                <a:latin typeface="+mn-lt"/>
              </a:rPr>
              <a:t>The</a:t>
            </a:r>
            <a:r>
              <a:rPr lang="cs-CZ" sz="1400" dirty="0">
                <a:latin typeface="+mn-lt"/>
              </a:rPr>
              <a:t> </a:t>
            </a:r>
            <a:r>
              <a:rPr lang="cs-CZ" sz="1400" dirty="0" err="1">
                <a:latin typeface="+mn-lt"/>
              </a:rPr>
              <a:t>nomination</a:t>
            </a:r>
            <a:r>
              <a:rPr lang="cs-CZ" sz="1400" dirty="0">
                <a:latin typeface="+mn-lt"/>
              </a:rPr>
              <a:t> </a:t>
            </a:r>
            <a:r>
              <a:rPr lang="cs-CZ" sz="1400" dirty="0" err="1">
                <a:latin typeface="+mn-lt"/>
              </a:rPr>
              <a:t>of</a:t>
            </a:r>
            <a:r>
              <a:rPr lang="cs-CZ" sz="1400" dirty="0">
                <a:latin typeface="+mn-lt"/>
              </a:rPr>
              <a:t> </a:t>
            </a:r>
            <a:r>
              <a:rPr lang="cs-CZ" sz="1400" dirty="0" err="1">
                <a:latin typeface="+mn-lt"/>
              </a:rPr>
              <a:t>competitors</a:t>
            </a:r>
            <a:r>
              <a:rPr lang="cs-CZ" sz="1400" dirty="0">
                <a:latin typeface="+mn-lt"/>
              </a:rPr>
              <a:t> </a:t>
            </a:r>
            <a:r>
              <a:rPr lang="cs-CZ" sz="1400" dirty="0" err="1">
                <a:latin typeface="+mn-lt"/>
              </a:rPr>
              <a:t>which</a:t>
            </a:r>
            <a:r>
              <a:rPr lang="cs-CZ" sz="1400" dirty="0">
                <a:latin typeface="+mn-lt"/>
              </a:rPr>
              <a:t> </a:t>
            </a:r>
            <a:r>
              <a:rPr lang="cs-CZ" sz="1400" dirty="0" err="1">
                <a:latin typeface="+mn-lt"/>
              </a:rPr>
              <a:t>can</a:t>
            </a:r>
            <a:r>
              <a:rPr lang="cs-CZ" sz="1400" dirty="0">
                <a:latin typeface="+mn-lt"/>
              </a:rPr>
              <a:t> </a:t>
            </a:r>
            <a:r>
              <a:rPr lang="cs-CZ" sz="1400" dirty="0" err="1">
                <a:latin typeface="+mn-lt"/>
              </a:rPr>
              <a:t>participate</a:t>
            </a:r>
            <a:r>
              <a:rPr lang="cs-CZ" sz="1400" dirty="0">
                <a:latin typeface="+mn-lt"/>
              </a:rPr>
              <a:t> in </a:t>
            </a:r>
            <a:r>
              <a:rPr lang="cs-CZ" sz="1400" dirty="0" err="1">
                <a:latin typeface="+mn-lt"/>
              </a:rPr>
              <a:t>World</a:t>
            </a:r>
            <a:r>
              <a:rPr lang="cs-CZ" sz="1400" dirty="0">
                <a:latin typeface="+mn-lt"/>
              </a:rPr>
              <a:t> </a:t>
            </a:r>
            <a:r>
              <a:rPr lang="cs-CZ" sz="1400" dirty="0" err="1">
                <a:latin typeface="+mn-lt"/>
              </a:rPr>
              <a:t>Championship</a:t>
            </a:r>
            <a:r>
              <a:rPr lang="cs-CZ" sz="1400" dirty="0">
                <a:latin typeface="+mn-lt"/>
              </a:rPr>
              <a:t> in </a:t>
            </a:r>
            <a:r>
              <a:rPr lang="cs-CZ" sz="1400" dirty="0" err="1">
                <a:latin typeface="+mn-lt"/>
              </a:rPr>
              <a:t>italian</a:t>
            </a:r>
            <a:r>
              <a:rPr lang="cs-CZ" sz="1400" dirty="0">
                <a:latin typeface="+mn-lt"/>
              </a:rPr>
              <a:t> city Jesolo </a:t>
            </a:r>
            <a:r>
              <a:rPr lang="cs-CZ" sz="1400" dirty="0" err="1">
                <a:latin typeface="+mn-lt"/>
              </a:rPr>
              <a:t>was</a:t>
            </a:r>
            <a:r>
              <a:rPr lang="cs-CZ" sz="1400" dirty="0">
                <a:latin typeface="+mn-lt"/>
              </a:rPr>
              <a:t> </a:t>
            </a:r>
            <a:r>
              <a:rPr lang="cs-CZ" sz="1400" dirty="0" err="1">
                <a:latin typeface="+mn-lt"/>
              </a:rPr>
              <a:t>authorized</a:t>
            </a:r>
            <a:r>
              <a:rPr lang="cs-CZ" sz="1400" dirty="0">
                <a:latin typeface="+mn-lt"/>
              </a:rPr>
              <a:t>.</a:t>
            </a:r>
          </a:p>
          <a:p>
            <a:pPr algn="just">
              <a:defRPr/>
            </a:pPr>
            <a:r>
              <a:rPr lang="cs-CZ" sz="1400" dirty="0" err="1">
                <a:latin typeface="+mn-lt"/>
              </a:rPr>
              <a:t>All</a:t>
            </a:r>
            <a:r>
              <a:rPr lang="cs-CZ" sz="1400" dirty="0">
                <a:latin typeface="+mn-lt"/>
              </a:rPr>
              <a:t> </a:t>
            </a:r>
            <a:r>
              <a:rPr lang="cs-CZ" sz="1400" dirty="0" err="1">
                <a:latin typeface="+mn-lt"/>
              </a:rPr>
              <a:t>leaders</a:t>
            </a:r>
            <a:r>
              <a:rPr lang="cs-CZ" sz="1400" dirty="0">
                <a:latin typeface="+mn-lt"/>
              </a:rPr>
              <a:t> </a:t>
            </a:r>
            <a:r>
              <a:rPr lang="cs-CZ" sz="1400" dirty="0" err="1">
                <a:latin typeface="+mn-lt"/>
              </a:rPr>
              <a:t>of</a:t>
            </a:r>
            <a:r>
              <a:rPr lang="cs-CZ" sz="1400" dirty="0">
                <a:latin typeface="+mn-lt"/>
              </a:rPr>
              <a:t> </a:t>
            </a:r>
            <a:r>
              <a:rPr lang="cs-CZ" sz="1400" dirty="0" err="1">
                <a:latin typeface="+mn-lt"/>
              </a:rPr>
              <a:t>schools</a:t>
            </a:r>
            <a:r>
              <a:rPr lang="cs-CZ" sz="1400" dirty="0">
                <a:latin typeface="+mn-lt"/>
              </a:rPr>
              <a:t> and </a:t>
            </a:r>
            <a:r>
              <a:rPr lang="cs-CZ" sz="1400" dirty="0" err="1">
                <a:latin typeface="+mn-lt"/>
              </a:rPr>
              <a:t>clubs</a:t>
            </a:r>
            <a:r>
              <a:rPr lang="cs-CZ" sz="1400" dirty="0">
                <a:latin typeface="+mn-lt"/>
              </a:rPr>
              <a:t> and </a:t>
            </a:r>
            <a:r>
              <a:rPr lang="cs-CZ" sz="1400" dirty="0" err="1">
                <a:latin typeface="+mn-lt"/>
              </a:rPr>
              <a:t>trainers</a:t>
            </a:r>
            <a:r>
              <a:rPr lang="cs-CZ" sz="1400" dirty="0">
                <a:latin typeface="+mn-lt"/>
              </a:rPr>
              <a:t> </a:t>
            </a:r>
            <a:r>
              <a:rPr lang="cs-CZ" sz="1400" dirty="0" err="1">
                <a:latin typeface="+mn-lt"/>
              </a:rPr>
              <a:t>were</a:t>
            </a:r>
            <a:r>
              <a:rPr lang="cs-CZ" sz="1400" dirty="0">
                <a:latin typeface="+mn-lt"/>
              </a:rPr>
              <a:t> </a:t>
            </a:r>
            <a:r>
              <a:rPr lang="cs-CZ" sz="1400" dirty="0" err="1">
                <a:latin typeface="+mn-lt"/>
              </a:rPr>
              <a:t>informed</a:t>
            </a:r>
            <a:r>
              <a:rPr lang="cs-CZ" sz="1400" dirty="0">
                <a:latin typeface="+mn-lt"/>
              </a:rPr>
              <a:t> </a:t>
            </a:r>
            <a:r>
              <a:rPr lang="cs-CZ" sz="1400" dirty="0" err="1">
                <a:latin typeface="+mn-lt"/>
              </a:rPr>
              <a:t>about</a:t>
            </a:r>
            <a:r>
              <a:rPr lang="cs-CZ" sz="1400" dirty="0">
                <a:latin typeface="+mn-lt"/>
              </a:rPr>
              <a:t> </a:t>
            </a:r>
            <a:r>
              <a:rPr lang="cs-CZ" sz="1400" dirty="0" err="1">
                <a:latin typeface="+mn-lt"/>
              </a:rPr>
              <a:t>advance</a:t>
            </a:r>
            <a:r>
              <a:rPr lang="cs-CZ" sz="1400" dirty="0">
                <a:latin typeface="+mn-lt"/>
              </a:rPr>
              <a:t> in </a:t>
            </a:r>
            <a:r>
              <a:rPr lang="cs-CZ" sz="1400" dirty="0" err="1">
                <a:latin typeface="+mn-lt"/>
              </a:rPr>
              <a:t>partneship</a:t>
            </a:r>
            <a:r>
              <a:rPr lang="cs-CZ" sz="1400" dirty="0">
                <a:latin typeface="+mn-lt"/>
              </a:rPr>
              <a:t>, </a:t>
            </a:r>
            <a:r>
              <a:rPr lang="cs-CZ" sz="1400" dirty="0" err="1">
                <a:latin typeface="+mn-lt"/>
              </a:rPr>
              <a:t>sponsorship</a:t>
            </a:r>
            <a:r>
              <a:rPr lang="cs-CZ" sz="1400" dirty="0">
                <a:latin typeface="+mn-lt"/>
              </a:rPr>
              <a:t> and </a:t>
            </a:r>
            <a:r>
              <a:rPr lang="cs-CZ" sz="1400" dirty="0" err="1">
                <a:latin typeface="+mn-lt"/>
              </a:rPr>
              <a:t>requests</a:t>
            </a:r>
            <a:r>
              <a:rPr lang="cs-CZ" sz="1400" dirty="0">
                <a:latin typeface="+mn-lt"/>
              </a:rPr>
              <a:t> </a:t>
            </a:r>
            <a:r>
              <a:rPr lang="cs-CZ" sz="1400" dirty="0" err="1">
                <a:latin typeface="+mn-lt"/>
              </a:rPr>
              <a:t>for</a:t>
            </a:r>
            <a:r>
              <a:rPr lang="cs-CZ" sz="1400" dirty="0">
                <a:latin typeface="+mn-lt"/>
              </a:rPr>
              <a:t> </a:t>
            </a:r>
            <a:r>
              <a:rPr lang="cs-CZ" sz="1400" dirty="0" err="1">
                <a:latin typeface="+mn-lt"/>
              </a:rPr>
              <a:t>grants</a:t>
            </a:r>
            <a:r>
              <a:rPr lang="cs-CZ" sz="1400" dirty="0">
                <a:latin typeface="+mn-lt"/>
              </a:rPr>
              <a:t> </a:t>
            </a:r>
            <a:r>
              <a:rPr lang="cs-CZ" sz="1400" dirty="0" err="1">
                <a:latin typeface="+mn-lt"/>
              </a:rPr>
              <a:t>filled</a:t>
            </a:r>
            <a:r>
              <a:rPr lang="cs-CZ" sz="1400" dirty="0">
                <a:latin typeface="+mn-lt"/>
              </a:rPr>
              <a:t> </a:t>
            </a:r>
            <a:r>
              <a:rPr lang="cs-CZ" sz="1400" dirty="0" err="1">
                <a:latin typeface="+mn-lt"/>
              </a:rPr>
              <a:t>during</a:t>
            </a:r>
            <a:r>
              <a:rPr lang="cs-CZ" sz="1400" dirty="0">
                <a:latin typeface="+mn-lt"/>
              </a:rPr>
              <a:t> last </a:t>
            </a:r>
            <a:r>
              <a:rPr lang="cs-CZ" sz="1400" dirty="0" err="1">
                <a:latin typeface="+mn-lt"/>
              </a:rPr>
              <a:t>days</a:t>
            </a:r>
            <a:r>
              <a:rPr lang="cs-CZ" sz="1400" dirty="0">
                <a:latin typeface="+mn-lt"/>
              </a:rPr>
              <a:t>.</a:t>
            </a:r>
          </a:p>
        </p:txBody>
      </p:sp>
      <p:graphicFrame>
        <p:nvGraphicFramePr>
          <p:cNvPr id="9" name="Tabulka 8"/>
          <p:cNvGraphicFramePr>
            <a:graphicFrameLocks noGrp="1"/>
          </p:cNvGraphicFramePr>
          <p:nvPr/>
        </p:nvGraphicFramePr>
        <p:xfrm>
          <a:off x="471488" y="2981325"/>
          <a:ext cx="5976937" cy="2698035"/>
        </p:xfrm>
        <a:graphic>
          <a:graphicData uri="http://schemas.openxmlformats.org/drawingml/2006/table">
            <a:tbl>
              <a:tblPr/>
              <a:tblGrid>
                <a:gridCol w="2172833"/>
                <a:gridCol w="2137559"/>
                <a:gridCol w="1666545"/>
              </a:tblGrid>
              <a:tr h="395625">
                <a:tc>
                  <a:txBody>
                    <a:bodyPr/>
                    <a:lstStyle/>
                    <a:p>
                      <a:r>
                        <a:rPr lang="cs-CZ" sz="1200" b="1" dirty="0" smtClean="0">
                          <a:solidFill>
                            <a:srgbClr val="000000"/>
                          </a:solidFill>
                          <a:effectLst/>
                          <a:latin typeface="+mn-lt"/>
                        </a:rPr>
                        <a:t>ID</a:t>
                      </a:r>
                      <a:endParaRPr lang="cs-CZ" sz="1200" dirty="0">
                        <a:effectLst/>
                        <a:latin typeface="+mn-lt"/>
                      </a:endParaRPr>
                    </a:p>
                  </a:txBody>
                  <a:tcPr marL="9525" marR="9525" marT="9525" marB="9525" anchor="ctr">
                    <a:lnL>
                      <a:noFill/>
                    </a:lnL>
                    <a:lnR>
                      <a:noFill/>
                    </a:lnR>
                    <a:lnT>
                      <a:noFill/>
                    </a:lnT>
                    <a:lnB>
                      <a:noFill/>
                    </a:lnB>
                  </a:tcPr>
                </a:tc>
                <a:tc>
                  <a:txBody>
                    <a:bodyPr/>
                    <a:lstStyle/>
                    <a:p>
                      <a:r>
                        <a:rPr lang="cs-CZ" sz="1200" b="1" dirty="0" err="1" smtClean="0">
                          <a:solidFill>
                            <a:srgbClr val="000000"/>
                          </a:solidFill>
                          <a:effectLst/>
                          <a:latin typeface="+mn-lt"/>
                        </a:rPr>
                        <a:t>First</a:t>
                      </a:r>
                      <a:r>
                        <a:rPr lang="cs-CZ" sz="1200" b="1" dirty="0" smtClean="0">
                          <a:solidFill>
                            <a:srgbClr val="000000"/>
                          </a:solidFill>
                          <a:effectLst/>
                          <a:latin typeface="+mn-lt"/>
                        </a:rPr>
                        <a:t> Last </a:t>
                      </a:r>
                      <a:r>
                        <a:rPr lang="cs-CZ" sz="1200" b="1" dirty="0" err="1" smtClean="0">
                          <a:solidFill>
                            <a:srgbClr val="000000"/>
                          </a:solidFill>
                          <a:effectLst/>
                          <a:latin typeface="+mn-lt"/>
                        </a:rPr>
                        <a:t>Name</a:t>
                      </a:r>
                      <a:endParaRPr lang="cs-CZ" sz="1200" dirty="0">
                        <a:effectLst/>
                        <a:latin typeface="+mn-lt"/>
                      </a:endParaRPr>
                    </a:p>
                  </a:txBody>
                  <a:tcPr marL="9525" marR="9525" marT="9525" marB="9525" anchor="ctr">
                    <a:lnL>
                      <a:noFill/>
                    </a:lnL>
                    <a:lnR>
                      <a:noFill/>
                    </a:lnR>
                    <a:lnT>
                      <a:noFill/>
                    </a:lnT>
                    <a:lnB>
                      <a:noFill/>
                    </a:lnB>
                  </a:tcPr>
                </a:tc>
                <a:tc>
                  <a:txBody>
                    <a:bodyPr/>
                    <a:lstStyle/>
                    <a:p>
                      <a:r>
                        <a:rPr lang="cs-CZ" sz="1200" b="1" dirty="0" err="1" smtClean="0">
                          <a:solidFill>
                            <a:srgbClr val="000000"/>
                          </a:solidFill>
                          <a:effectLst/>
                          <a:latin typeface="+mn-lt"/>
                        </a:rPr>
                        <a:t>Plaque</a:t>
                      </a:r>
                      <a:r>
                        <a:rPr lang="cs-CZ" sz="1200" b="1" dirty="0" smtClean="0">
                          <a:solidFill>
                            <a:srgbClr val="000000"/>
                          </a:solidFill>
                          <a:effectLst/>
                          <a:latin typeface="+mn-lt"/>
                        </a:rPr>
                        <a:t> </a:t>
                      </a:r>
                      <a:r>
                        <a:rPr lang="cs-CZ" sz="1200" b="1" dirty="0" err="1" smtClean="0">
                          <a:solidFill>
                            <a:srgbClr val="000000"/>
                          </a:solidFill>
                          <a:effectLst/>
                          <a:latin typeface="+mn-lt"/>
                        </a:rPr>
                        <a:t>number</a:t>
                      </a:r>
                      <a:endParaRPr lang="cs-CZ" sz="1200" dirty="0">
                        <a:effectLst/>
                        <a:latin typeface="+mn-lt"/>
                      </a:endParaRPr>
                    </a:p>
                  </a:txBody>
                  <a:tcPr marL="9525" marR="9525" marT="9525" marB="9525" anchor="ctr">
                    <a:lnL>
                      <a:noFill/>
                    </a:lnL>
                    <a:lnR>
                      <a:noFill/>
                    </a:lnR>
                    <a:lnT>
                      <a:noFill/>
                    </a:lnT>
                    <a:lnB>
                      <a:noFill/>
                    </a:lnB>
                  </a:tcPr>
                </a:tc>
              </a:tr>
              <a:tr h="209310">
                <a:tc>
                  <a:txBody>
                    <a:bodyPr/>
                    <a:lstStyle/>
                    <a:p>
                      <a:r>
                        <a:rPr lang="cs-CZ" sz="1200" dirty="0">
                          <a:solidFill>
                            <a:srgbClr val="000000"/>
                          </a:solidFill>
                          <a:effectLst/>
                          <a:latin typeface="+mn-lt"/>
                        </a:rPr>
                        <a:t>481424</a:t>
                      </a:r>
                      <a:endParaRPr lang="cs-CZ" sz="1200" dirty="0">
                        <a:effectLst/>
                        <a:latin typeface="+mn-lt"/>
                      </a:endParaRPr>
                    </a:p>
                  </a:txBody>
                  <a:tcPr marL="9525" marR="9525" marT="9525" marB="9525" anchor="ctr">
                    <a:lnL>
                      <a:noFill/>
                    </a:lnL>
                    <a:lnR>
                      <a:noFill/>
                    </a:lnR>
                    <a:lnT>
                      <a:noFill/>
                    </a:lnT>
                    <a:lnB>
                      <a:noFill/>
                    </a:lnB>
                  </a:tcPr>
                </a:tc>
                <a:tc>
                  <a:txBody>
                    <a:bodyPr/>
                    <a:lstStyle/>
                    <a:p>
                      <a:r>
                        <a:rPr lang="cs-CZ" sz="1200" dirty="0">
                          <a:solidFill>
                            <a:srgbClr val="000000"/>
                          </a:solidFill>
                          <a:effectLst/>
                          <a:latin typeface="+mn-lt"/>
                        </a:rPr>
                        <a:t>Lenka Kolofíková</a:t>
                      </a:r>
                      <a:endParaRPr lang="cs-CZ" sz="1200" dirty="0">
                        <a:effectLst/>
                        <a:latin typeface="+mn-lt"/>
                      </a:endParaRPr>
                    </a:p>
                  </a:txBody>
                  <a:tcPr marL="9525" marR="9525" marT="9525" marB="9525" anchor="ctr">
                    <a:lnL>
                      <a:noFill/>
                    </a:lnL>
                    <a:lnR>
                      <a:noFill/>
                    </a:lnR>
                    <a:lnT>
                      <a:noFill/>
                    </a:lnT>
                    <a:lnB>
                      <a:noFill/>
                    </a:lnB>
                  </a:tcPr>
                </a:tc>
                <a:tc>
                  <a:txBody>
                    <a:bodyPr/>
                    <a:lstStyle/>
                    <a:p>
                      <a:r>
                        <a:rPr lang="cs-CZ" sz="1200" dirty="0" smtClean="0">
                          <a:effectLst/>
                          <a:latin typeface="+mn-lt"/>
                        </a:rPr>
                        <a:t>607664</a:t>
                      </a:r>
                      <a:endParaRPr lang="cs-CZ" sz="1200" dirty="0">
                        <a:effectLst/>
                        <a:latin typeface="+mn-lt"/>
                      </a:endParaRPr>
                    </a:p>
                  </a:txBody>
                  <a:tcPr marL="9525" marR="9525" marT="9525" marB="9525" anchor="ctr">
                    <a:lnL>
                      <a:noFill/>
                    </a:lnL>
                    <a:lnR>
                      <a:noFill/>
                    </a:lnR>
                    <a:lnT>
                      <a:noFill/>
                    </a:lnT>
                    <a:lnB>
                      <a:noFill/>
                    </a:lnB>
                  </a:tcPr>
                </a:tc>
              </a:tr>
              <a:tr h="209310">
                <a:tc>
                  <a:txBody>
                    <a:bodyPr/>
                    <a:lstStyle/>
                    <a:p>
                      <a:r>
                        <a:rPr lang="cs-CZ" sz="1200">
                          <a:solidFill>
                            <a:srgbClr val="000000"/>
                          </a:solidFill>
                          <a:effectLst/>
                          <a:latin typeface="+mn-lt"/>
                        </a:rPr>
                        <a:t>481430</a:t>
                      </a:r>
                      <a:endParaRPr lang="cs-CZ" sz="1200">
                        <a:effectLst/>
                        <a:latin typeface="+mn-lt"/>
                      </a:endParaRPr>
                    </a:p>
                  </a:txBody>
                  <a:tcPr marL="9525" marR="9525" marT="9525" marB="9525" anchor="ctr">
                    <a:lnL>
                      <a:noFill/>
                    </a:lnL>
                    <a:lnR>
                      <a:noFill/>
                    </a:lnR>
                    <a:lnT>
                      <a:noFill/>
                    </a:lnT>
                    <a:lnB>
                      <a:noFill/>
                    </a:lnB>
                  </a:tcPr>
                </a:tc>
                <a:tc>
                  <a:txBody>
                    <a:bodyPr/>
                    <a:lstStyle/>
                    <a:p>
                      <a:r>
                        <a:rPr lang="cs-CZ" sz="1200" dirty="0">
                          <a:solidFill>
                            <a:srgbClr val="000000"/>
                          </a:solidFill>
                          <a:effectLst/>
                          <a:latin typeface="+mn-lt"/>
                        </a:rPr>
                        <a:t>Kamil Kolofík</a:t>
                      </a:r>
                      <a:endParaRPr lang="cs-CZ" sz="1200" dirty="0">
                        <a:effectLst/>
                        <a:latin typeface="+mn-lt"/>
                      </a:endParaRPr>
                    </a:p>
                  </a:txBody>
                  <a:tcPr marL="9525" marR="9525" marT="9525" marB="9525" anchor="ctr">
                    <a:lnL>
                      <a:noFill/>
                    </a:lnL>
                    <a:lnR>
                      <a:noFill/>
                    </a:lnR>
                    <a:lnT>
                      <a:noFill/>
                    </a:lnT>
                    <a:lnB>
                      <a:noFill/>
                    </a:lnB>
                  </a:tcPr>
                </a:tc>
                <a:tc>
                  <a:txBody>
                    <a:bodyPr/>
                    <a:lstStyle/>
                    <a:p>
                      <a:r>
                        <a:rPr lang="cs-CZ" sz="1200" dirty="0" smtClean="0">
                          <a:effectLst/>
                          <a:latin typeface="+mn-lt"/>
                        </a:rPr>
                        <a:t>197</a:t>
                      </a:r>
                      <a:endParaRPr lang="cs-CZ" sz="1200" dirty="0">
                        <a:effectLst/>
                        <a:latin typeface="+mn-lt"/>
                      </a:endParaRPr>
                    </a:p>
                  </a:txBody>
                  <a:tcPr marL="9525" marR="9525" marT="9525" marB="9525" anchor="ctr">
                    <a:lnL>
                      <a:noFill/>
                    </a:lnL>
                    <a:lnR>
                      <a:noFill/>
                    </a:lnR>
                    <a:lnT>
                      <a:noFill/>
                    </a:lnT>
                    <a:lnB>
                      <a:noFill/>
                    </a:lnB>
                  </a:tcPr>
                </a:tc>
              </a:tr>
              <a:tr h="209310">
                <a:tc>
                  <a:txBody>
                    <a:bodyPr/>
                    <a:lstStyle/>
                    <a:p>
                      <a:r>
                        <a:rPr lang="cs-CZ" sz="1200" dirty="0">
                          <a:solidFill>
                            <a:srgbClr val="000000"/>
                          </a:solidFill>
                          <a:effectLst/>
                          <a:latin typeface="+mn-lt"/>
                        </a:rPr>
                        <a:t>481444</a:t>
                      </a:r>
                      <a:endParaRPr lang="cs-CZ" sz="1200" dirty="0">
                        <a:effectLst/>
                        <a:latin typeface="+mn-lt"/>
                      </a:endParaRPr>
                    </a:p>
                  </a:txBody>
                  <a:tcPr marL="9525" marR="9525" marT="9525" marB="9525" anchor="ctr">
                    <a:lnL>
                      <a:noFill/>
                    </a:lnL>
                    <a:lnR>
                      <a:noFill/>
                    </a:lnR>
                    <a:lnT>
                      <a:noFill/>
                    </a:lnT>
                    <a:lnB>
                      <a:noFill/>
                    </a:lnB>
                  </a:tcPr>
                </a:tc>
                <a:tc>
                  <a:txBody>
                    <a:bodyPr/>
                    <a:lstStyle/>
                    <a:p>
                      <a:r>
                        <a:rPr lang="cs-CZ" sz="1200" dirty="0">
                          <a:solidFill>
                            <a:srgbClr val="000000"/>
                          </a:solidFill>
                          <a:effectLst/>
                          <a:latin typeface="+mn-lt"/>
                        </a:rPr>
                        <a:t>Tomáš Mácha</a:t>
                      </a:r>
                      <a:endParaRPr lang="cs-CZ" sz="1200" dirty="0">
                        <a:effectLst/>
                        <a:latin typeface="+mn-lt"/>
                      </a:endParaRPr>
                    </a:p>
                  </a:txBody>
                  <a:tcPr marL="9525" marR="9525" marT="9525" marB="9525" anchor="ctr">
                    <a:lnL>
                      <a:noFill/>
                    </a:lnL>
                    <a:lnR>
                      <a:noFill/>
                    </a:lnR>
                    <a:lnT>
                      <a:noFill/>
                    </a:lnT>
                    <a:lnB>
                      <a:noFill/>
                    </a:lnB>
                  </a:tcPr>
                </a:tc>
                <a:tc>
                  <a:txBody>
                    <a:bodyPr/>
                    <a:lstStyle/>
                    <a:p>
                      <a:r>
                        <a:rPr lang="cs-CZ" sz="1200" dirty="0" smtClean="0">
                          <a:effectLst/>
                          <a:latin typeface="+mn-lt"/>
                        </a:rPr>
                        <a:t>607654</a:t>
                      </a:r>
                      <a:endParaRPr lang="cs-CZ" sz="1200" dirty="0">
                        <a:effectLst/>
                        <a:latin typeface="+mn-lt"/>
                      </a:endParaRPr>
                    </a:p>
                  </a:txBody>
                  <a:tcPr marL="9525" marR="9525" marT="9525" marB="9525" anchor="ctr">
                    <a:lnL>
                      <a:noFill/>
                    </a:lnL>
                    <a:lnR>
                      <a:noFill/>
                    </a:lnR>
                    <a:lnT>
                      <a:noFill/>
                    </a:lnT>
                    <a:lnB>
                      <a:noFill/>
                    </a:lnB>
                  </a:tcPr>
                </a:tc>
              </a:tr>
              <a:tr h="209310">
                <a:tc>
                  <a:txBody>
                    <a:bodyPr/>
                    <a:lstStyle/>
                    <a:p>
                      <a:r>
                        <a:rPr lang="cs-CZ" sz="1200">
                          <a:solidFill>
                            <a:srgbClr val="000000"/>
                          </a:solidFill>
                          <a:effectLst/>
                          <a:latin typeface="+mn-lt"/>
                        </a:rPr>
                        <a:t>481472</a:t>
                      </a:r>
                      <a:endParaRPr lang="cs-CZ" sz="1200">
                        <a:effectLst/>
                        <a:latin typeface="+mn-lt"/>
                      </a:endParaRPr>
                    </a:p>
                  </a:txBody>
                  <a:tcPr marL="9525" marR="9525" marT="9525" marB="9525" anchor="ctr">
                    <a:lnL>
                      <a:noFill/>
                    </a:lnL>
                    <a:lnR>
                      <a:noFill/>
                    </a:lnR>
                    <a:lnT>
                      <a:noFill/>
                    </a:lnT>
                    <a:lnB>
                      <a:noFill/>
                    </a:lnB>
                  </a:tcPr>
                </a:tc>
                <a:tc>
                  <a:txBody>
                    <a:bodyPr/>
                    <a:lstStyle/>
                    <a:p>
                      <a:r>
                        <a:rPr lang="cs-CZ" sz="1200" dirty="0">
                          <a:solidFill>
                            <a:srgbClr val="000000"/>
                          </a:solidFill>
                          <a:effectLst/>
                          <a:latin typeface="+mn-lt"/>
                        </a:rPr>
                        <a:t>Viktor Stein</a:t>
                      </a:r>
                      <a:endParaRPr lang="cs-CZ" sz="1200" dirty="0">
                        <a:effectLst/>
                        <a:latin typeface="+mn-lt"/>
                      </a:endParaRPr>
                    </a:p>
                  </a:txBody>
                  <a:tcPr marL="9525" marR="9525" marT="9525" marB="9525" anchor="ctr">
                    <a:lnL>
                      <a:noFill/>
                    </a:lnL>
                    <a:lnR>
                      <a:noFill/>
                    </a:lnR>
                    <a:lnT>
                      <a:noFill/>
                    </a:lnT>
                    <a:lnB>
                      <a:noFill/>
                    </a:lnB>
                  </a:tcPr>
                </a:tc>
                <a:tc>
                  <a:txBody>
                    <a:bodyPr/>
                    <a:lstStyle/>
                    <a:p>
                      <a:r>
                        <a:rPr lang="cs-CZ" sz="1200" dirty="0" smtClean="0">
                          <a:effectLst/>
                          <a:latin typeface="+mn-lt"/>
                        </a:rPr>
                        <a:t>600979</a:t>
                      </a:r>
                      <a:endParaRPr lang="cs-CZ" sz="1200" dirty="0">
                        <a:effectLst/>
                        <a:latin typeface="+mn-lt"/>
                      </a:endParaRPr>
                    </a:p>
                  </a:txBody>
                  <a:tcPr marL="9525" marR="9525" marT="9525" marB="9525" anchor="ctr">
                    <a:lnL>
                      <a:noFill/>
                    </a:lnL>
                    <a:lnR>
                      <a:noFill/>
                    </a:lnR>
                    <a:lnT>
                      <a:noFill/>
                    </a:lnT>
                    <a:lnB>
                      <a:noFill/>
                    </a:lnB>
                  </a:tcPr>
                </a:tc>
              </a:tr>
              <a:tr h="209310">
                <a:tc>
                  <a:txBody>
                    <a:bodyPr/>
                    <a:lstStyle/>
                    <a:p>
                      <a:r>
                        <a:rPr lang="cs-CZ" sz="1200" dirty="0">
                          <a:solidFill>
                            <a:srgbClr val="000000"/>
                          </a:solidFill>
                          <a:effectLst/>
                          <a:latin typeface="+mn-lt"/>
                        </a:rPr>
                        <a:t>481480</a:t>
                      </a:r>
                      <a:endParaRPr lang="cs-CZ" sz="1200" dirty="0">
                        <a:effectLst/>
                        <a:latin typeface="+mn-lt"/>
                      </a:endParaRPr>
                    </a:p>
                  </a:txBody>
                  <a:tcPr marL="9525" marR="9525" marT="9525" marB="9525" anchor="ctr">
                    <a:lnL>
                      <a:noFill/>
                    </a:lnL>
                    <a:lnR>
                      <a:noFill/>
                    </a:lnR>
                    <a:lnT>
                      <a:noFill/>
                    </a:lnT>
                    <a:lnB>
                      <a:noFill/>
                    </a:lnB>
                  </a:tcPr>
                </a:tc>
                <a:tc>
                  <a:txBody>
                    <a:bodyPr/>
                    <a:lstStyle/>
                    <a:p>
                      <a:r>
                        <a:rPr lang="cs-CZ" sz="1200" dirty="0">
                          <a:solidFill>
                            <a:srgbClr val="000000"/>
                          </a:solidFill>
                          <a:effectLst/>
                          <a:latin typeface="+mn-lt"/>
                        </a:rPr>
                        <a:t>Jaroslav Urbánek</a:t>
                      </a:r>
                      <a:endParaRPr lang="cs-CZ" sz="1200" dirty="0">
                        <a:effectLst/>
                        <a:latin typeface="+mn-lt"/>
                      </a:endParaRPr>
                    </a:p>
                  </a:txBody>
                  <a:tcPr marL="9525" marR="9525" marT="9525" marB="9525" anchor="ctr">
                    <a:lnL>
                      <a:noFill/>
                    </a:lnL>
                    <a:lnR>
                      <a:noFill/>
                    </a:lnR>
                    <a:lnT>
                      <a:noFill/>
                    </a:lnT>
                    <a:lnB>
                      <a:noFill/>
                    </a:lnB>
                  </a:tcPr>
                </a:tc>
                <a:tc>
                  <a:txBody>
                    <a:bodyPr/>
                    <a:lstStyle/>
                    <a:p>
                      <a:r>
                        <a:rPr lang="cs-CZ" sz="1200" dirty="0" smtClean="0">
                          <a:effectLst/>
                          <a:latin typeface="+mn-lt"/>
                        </a:rPr>
                        <a:t>600981</a:t>
                      </a:r>
                      <a:endParaRPr lang="cs-CZ" sz="1200" dirty="0">
                        <a:effectLst/>
                        <a:latin typeface="+mn-lt"/>
                      </a:endParaRPr>
                    </a:p>
                  </a:txBody>
                  <a:tcPr marL="9525" marR="9525" marT="9525" marB="9525" anchor="ctr">
                    <a:lnL>
                      <a:noFill/>
                    </a:lnL>
                    <a:lnR>
                      <a:noFill/>
                    </a:lnR>
                    <a:lnT>
                      <a:noFill/>
                    </a:lnT>
                    <a:lnB>
                      <a:noFill/>
                    </a:lnB>
                  </a:tcPr>
                </a:tc>
              </a:tr>
              <a:tr h="209310">
                <a:tc>
                  <a:txBody>
                    <a:bodyPr/>
                    <a:lstStyle/>
                    <a:p>
                      <a:r>
                        <a:rPr lang="cs-CZ" sz="1200" dirty="0" smtClean="0">
                          <a:effectLst/>
                          <a:latin typeface="+mn-lt"/>
                        </a:rPr>
                        <a:t>481705</a:t>
                      </a:r>
                      <a:endParaRPr lang="cs-CZ" sz="1200" dirty="0">
                        <a:effectLst/>
                        <a:latin typeface="+mn-lt"/>
                      </a:endParaRPr>
                    </a:p>
                  </a:txBody>
                  <a:tcPr marL="9525" marR="9525" marT="9525" marB="9525" anchor="ctr">
                    <a:lnL>
                      <a:noFill/>
                    </a:lnL>
                    <a:lnR>
                      <a:noFill/>
                    </a:lnR>
                    <a:lnT>
                      <a:noFill/>
                    </a:lnT>
                    <a:lnB>
                      <a:noFill/>
                    </a:lnB>
                  </a:tcPr>
                </a:tc>
                <a:tc>
                  <a:txBody>
                    <a:bodyPr/>
                    <a:lstStyle/>
                    <a:p>
                      <a:r>
                        <a:rPr lang="cs-CZ" sz="1200" dirty="0" smtClean="0">
                          <a:effectLst/>
                          <a:latin typeface="+mn-lt"/>
                        </a:rPr>
                        <a:t>Petra Bláhová</a:t>
                      </a:r>
                      <a:endParaRPr lang="cs-CZ" sz="1200" dirty="0">
                        <a:effectLst/>
                        <a:latin typeface="+mn-lt"/>
                      </a:endParaRPr>
                    </a:p>
                  </a:txBody>
                  <a:tcPr marL="9525" marR="9525" marT="9525" marB="9525" anchor="ctr">
                    <a:lnL>
                      <a:noFill/>
                    </a:lnL>
                    <a:lnR>
                      <a:noFill/>
                    </a:lnR>
                    <a:lnT>
                      <a:noFill/>
                    </a:lnT>
                    <a:lnB>
                      <a:noFill/>
                    </a:lnB>
                  </a:tcPr>
                </a:tc>
                <a:tc>
                  <a:txBody>
                    <a:bodyPr/>
                    <a:lstStyle/>
                    <a:p>
                      <a:r>
                        <a:rPr lang="cs-CZ" sz="1200" dirty="0" smtClean="0">
                          <a:effectLst/>
                          <a:latin typeface="+mn-lt"/>
                        </a:rPr>
                        <a:t>607663</a:t>
                      </a:r>
                      <a:endParaRPr lang="cs-CZ" sz="1200" dirty="0">
                        <a:effectLst/>
                        <a:latin typeface="+mn-lt"/>
                      </a:endParaRPr>
                    </a:p>
                  </a:txBody>
                  <a:tcPr marL="9525" marR="9525" marT="9525" marB="9525" anchor="ctr">
                    <a:lnL>
                      <a:noFill/>
                    </a:lnL>
                    <a:lnR>
                      <a:noFill/>
                    </a:lnR>
                    <a:lnT>
                      <a:noFill/>
                    </a:lnT>
                    <a:lnB>
                      <a:noFill/>
                    </a:lnB>
                  </a:tcPr>
                </a:tc>
              </a:tr>
              <a:tr h="209310">
                <a:tc>
                  <a:txBody>
                    <a:bodyPr/>
                    <a:lstStyle/>
                    <a:p>
                      <a:r>
                        <a:rPr lang="cs-CZ" sz="1200" dirty="0" smtClean="0">
                          <a:effectLst/>
                          <a:latin typeface="+mn-lt"/>
                        </a:rPr>
                        <a:t>503182</a:t>
                      </a:r>
                      <a:endParaRPr lang="cs-CZ" sz="1200" dirty="0">
                        <a:effectLst/>
                        <a:latin typeface="+mn-lt"/>
                      </a:endParaRPr>
                    </a:p>
                  </a:txBody>
                  <a:tcPr marL="9525" marR="9525" marT="9525" marB="9525" anchor="ctr">
                    <a:lnL>
                      <a:noFill/>
                    </a:lnL>
                    <a:lnR>
                      <a:noFill/>
                    </a:lnR>
                    <a:lnT>
                      <a:noFill/>
                    </a:lnT>
                    <a:lnB>
                      <a:noFill/>
                    </a:lnB>
                  </a:tcPr>
                </a:tc>
                <a:tc>
                  <a:txBody>
                    <a:bodyPr/>
                    <a:lstStyle/>
                    <a:p>
                      <a:r>
                        <a:rPr lang="cs-CZ" sz="1200" dirty="0" smtClean="0">
                          <a:effectLst/>
                          <a:latin typeface="+mn-lt"/>
                        </a:rPr>
                        <a:t>Jan Růžička</a:t>
                      </a:r>
                      <a:endParaRPr lang="cs-CZ" sz="1200" dirty="0">
                        <a:effectLst/>
                        <a:latin typeface="+mn-lt"/>
                      </a:endParaRPr>
                    </a:p>
                  </a:txBody>
                  <a:tcPr marL="9525" marR="9525" marT="9525" marB="9525" anchor="ctr">
                    <a:lnL>
                      <a:noFill/>
                    </a:lnL>
                    <a:lnR>
                      <a:noFill/>
                    </a:lnR>
                    <a:lnT>
                      <a:noFill/>
                    </a:lnT>
                    <a:lnB>
                      <a:noFill/>
                    </a:lnB>
                  </a:tcPr>
                </a:tc>
                <a:tc>
                  <a:txBody>
                    <a:bodyPr/>
                    <a:lstStyle/>
                    <a:p>
                      <a:r>
                        <a:rPr lang="cs-CZ" sz="1200" dirty="0" smtClean="0">
                          <a:effectLst/>
                          <a:latin typeface="+mn-lt"/>
                        </a:rPr>
                        <a:t>607655</a:t>
                      </a:r>
                      <a:endParaRPr lang="cs-CZ" sz="1200" dirty="0">
                        <a:effectLst/>
                        <a:latin typeface="+mn-lt"/>
                      </a:endParaRPr>
                    </a:p>
                  </a:txBody>
                  <a:tcPr marL="9525" marR="9525" marT="9525" marB="9525" anchor="ctr">
                    <a:lnL>
                      <a:noFill/>
                    </a:lnL>
                    <a:lnR>
                      <a:noFill/>
                    </a:lnR>
                    <a:lnT>
                      <a:noFill/>
                    </a:lnT>
                    <a:lnB>
                      <a:noFill/>
                    </a:lnB>
                  </a:tcPr>
                </a:tc>
              </a:tr>
              <a:tr h="209310">
                <a:tc>
                  <a:txBody>
                    <a:bodyPr/>
                    <a:lstStyle/>
                    <a:p>
                      <a:r>
                        <a:rPr lang="cs-CZ" sz="1200" dirty="0" smtClean="0">
                          <a:effectLst/>
                          <a:latin typeface="+mn-lt"/>
                        </a:rPr>
                        <a:t>503183</a:t>
                      </a:r>
                      <a:endParaRPr lang="cs-CZ" sz="1200" dirty="0">
                        <a:effectLst/>
                        <a:latin typeface="+mn-lt"/>
                      </a:endParaRPr>
                    </a:p>
                  </a:txBody>
                  <a:tcPr marL="9525" marR="9525" marT="9525" marB="9525" anchor="ctr">
                    <a:lnL>
                      <a:noFill/>
                    </a:lnL>
                    <a:lnR>
                      <a:noFill/>
                    </a:lnR>
                    <a:lnT>
                      <a:noFill/>
                    </a:lnT>
                    <a:lnB>
                      <a:noFill/>
                    </a:lnB>
                  </a:tcPr>
                </a:tc>
                <a:tc>
                  <a:txBody>
                    <a:bodyPr/>
                    <a:lstStyle/>
                    <a:p>
                      <a:r>
                        <a:rPr lang="cs-CZ" sz="1200" dirty="0" smtClean="0">
                          <a:effectLst/>
                          <a:latin typeface="+mn-lt"/>
                        </a:rPr>
                        <a:t>Ondřej Růžička</a:t>
                      </a:r>
                      <a:endParaRPr lang="cs-CZ" sz="1200" dirty="0">
                        <a:effectLst/>
                        <a:latin typeface="+mn-lt"/>
                      </a:endParaRPr>
                    </a:p>
                  </a:txBody>
                  <a:tcPr marL="9525" marR="9525" marT="9525" marB="9525" anchor="ctr">
                    <a:lnL>
                      <a:noFill/>
                    </a:lnL>
                    <a:lnR>
                      <a:noFill/>
                    </a:lnR>
                    <a:lnT>
                      <a:noFill/>
                    </a:lnT>
                    <a:lnB>
                      <a:noFill/>
                    </a:lnB>
                  </a:tcPr>
                </a:tc>
                <a:tc>
                  <a:txBody>
                    <a:bodyPr/>
                    <a:lstStyle/>
                    <a:p>
                      <a:r>
                        <a:rPr lang="cs-CZ" sz="1200" dirty="0" smtClean="0">
                          <a:effectLst/>
                          <a:latin typeface="+mn-lt"/>
                        </a:rPr>
                        <a:t>607656</a:t>
                      </a:r>
                      <a:endParaRPr lang="cs-CZ" sz="1200" dirty="0">
                        <a:effectLst/>
                        <a:latin typeface="+mn-lt"/>
                      </a:endParaRPr>
                    </a:p>
                  </a:txBody>
                  <a:tcPr marL="9525" marR="9525" marT="9525" marB="9525" anchor="ctr">
                    <a:lnL>
                      <a:noFill/>
                    </a:lnL>
                    <a:lnR>
                      <a:noFill/>
                    </a:lnR>
                    <a:lnT>
                      <a:noFill/>
                    </a:lnT>
                    <a:lnB>
                      <a:noFill/>
                    </a:lnB>
                  </a:tcPr>
                </a:tc>
              </a:tr>
              <a:tr h="209310">
                <a:tc>
                  <a:txBody>
                    <a:bodyPr/>
                    <a:lstStyle/>
                    <a:p>
                      <a:r>
                        <a:rPr lang="cs-CZ" sz="1200" dirty="0" smtClean="0">
                          <a:effectLst/>
                          <a:latin typeface="+mn-lt"/>
                        </a:rPr>
                        <a:t>503184</a:t>
                      </a:r>
                      <a:endParaRPr lang="cs-CZ" sz="1200" dirty="0">
                        <a:effectLst/>
                        <a:latin typeface="+mn-lt"/>
                      </a:endParaRPr>
                    </a:p>
                  </a:txBody>
                  <a:tcPr marL="9525" marR="9525" marT="9525" marB="9525" anchor="ctr">
                    <a:lnL>
                      <a:noFill/>
                    </a:lnL>
                    <a:lnR>
                      <a:noFill/>
                    </a:lnR>
                    <a:lnT>
                      <a:noFill/>
                    </a:lnT>
                    <a:lnB>
                      <a:noFill/>
                    </a:lnB>
                  </a:tcPr>
                </a:tc>
                <a:tc>
                  <a:txBody>
                    <a:bodyPr/>
                    <a:lstStyle/>
                    <a:p>
                      <a:r>
                        <a:rPr lang="cs-CZ" sz="1200" dirty="0" smtClean="0">
                          <a:effectLst/>
                          <a:latin typeface="+mn-lt"/>
                        </a:rPr>
                        <a:t>Michal Zemanec</a:t>
                      </a:r>
                      <a:endParaRPr lang="cs-CZ" sz="1200" dirty="0">
                        <a:effectLst/>
                        <a:latin typeface="+mn-lt"/>
                      </a:endParaRPr>
                    </a:p>
                  </a:txBody>
                  <a:tcPr marL="9525" marR="9525" marT="9525" marB="9525" anchor="ctr">
                    <a:lnL>
                      <a:noFill/>
                    </a:lnL>
                    <a:lnR>
                      <a:noFill/>
                    </a:lnR>
                    <a:lnT>
                      <a:noFill/>
                    </a:lnT>
                    <a:lnB>
                      <a:noFill/>
                    </a:lnB>
                  </a:tcPr>
                </a:tc>
                <a:tc>
                  <a:txBody>
                    <a:bodyPr/>
                    <a:lstStyle/>
                    <a:p>
                      <a:r>
                        <a:rPr lang="cs-CZ" sz="1200" dirty="0" smtClean="0">
                          <a:effectLst/>
                          <a:latin typeface="+mn-lt"/>
                        </a:rPr>
                        <a:t>607657</a:t>
                      </a:r>
                      <a:endParaRPr lang="cs-CZ" sz="1200" dirty="0">
                        <a:effectLst/>
                        <a:latin typeface="+mn-lt"/>
                      </a:endParaRPr>
                    </a:p>
                  </a:txBody>
                  <a:tcPr marL="9525" marR="9525" marT="9525" marB="9525" anchor="ctr">
                    <a:lnL>
                      <a:noFill/>
                    </a:lnL>
                    <a:lnR>
                      <a:noFill/>
                    </a:lnR>
                    <a:lnT>
                      <a:noFill/>
                    </a:lnT>
                    <a:lnB>
                      <a:noFill/>
                    </a:lnB>
                  </a:tcPr>
                </a:tc>
              </a:tr>
              <a:tr h="209310">
                <a:tc>
                  <a:txBody>
                    <a:bodyPr/>
                    <a:lstStyle/>
                    <a:p>
                      <a:r>
                        <a:rPr lang="cs-CZ" sz="1200" dirty="0" smtClean="0">
                          <a:effectLst/>
                          <a:latin typeface="+mn-lt"/>
                        </a:rPr>
                        <a:t>503185</a:t>
                      </a:r>
                      <a:endParaRPr lang="cs-CZ" sz="1200" dirty="0">
                        <a:effectLst/>
                        <a:latin typeface="+mn-lt"/>
                      </a:endParaRPr>
                    </a:p>
                  </a:txBody>
                  <a:tcPr marL="9525" marR="9525" marT="9525" marB="9525" anchor="ctr">
                    <a:lnL>
                      <a:noFill/>
                    </a:lnL>
                    <a:lnR>
                      <a:noFill/>
                    </a:lnR>
                    <a:lnT>
                      <a:noFill/>
                    </a:lnT>
                    <a:lnB>
                      <a:noFill/>
                    </a:lnB>
                  </a:tcPr>
                </a:tc>
                <a:tc>
                  <a:txBody>
                    <a:bodyPr/>
                    <a:lstStyle/>
                    <a:p>
                      <a:r>
                        <a:rPr lang="cs-CZ" sz="1200" dirty="0" smtClean="0">
                          <a:effectLst/>
                          <a:latin typeface="+mn-lt"/>
                        </a:rPr>
                        <a:t>Jiří Holan</a:t>
                      </a:r>
                      <a:endParaRPr lang="cs-CZ" sz="1200" dirty="0">
                        <a:effectLst/>
                        <a:latin typeface="+mn-lt"/>
                      </a:endParaRPr>
                    </a:p>
                  </a:txBody>
                  <a:tcPr marL="9525" marR="9525" marT="9525" marB="9525" anchor="ctr">
                    <a:lnL>
                      <a:noFill/>
                    </a:lnL>
                    <a:lnR>
                      <a:noFill/>
                    </a:lnR>
                    <a:lnT>
                      <a:noFill/>
                    </a:lnT>
                    <a:lnB>
                      <a:noFill/>
                    </a:lnB>
                  </a:tcPr>
                </a:tc>
                <a:tc>
                  <a:txBody>
                    <a:bodyPr/>
                    <a:lstStyle/>
                    <a:p>
                      <a:r>
                        <a:rPr lang="cs-CZ" sz="1200" dirty="0" smtClean="0">
                          <a:effectLst/>
                          <a:latin typeface="+mn-lt"/>
                        </a:rPr>
                        <a:t>607652</a:t>
                      </a:r>
                      <a:endParaRPr lang="cs-CZ" sz="1200" dirty="0">
                        <a:effectLst/>
                        <a:latin typeface="+mn-lt"/>
                      </a:endParaRPr>
                    </a:p>
                  </a:txBody>
                  <a:tcPr marL="9525" marR="9525" marT="9525" marB="9525" anchor="ctr">
                    <a:lnL>
                      <a:noFill/>
                    </a:lnL>
                    <a:lnR>
                      <a:noFill/>
                    </a:lnR>
                    <a:lnT>
                      <a:noFill/>
                    </a:lnT>
                    <a:lnB>
                      <a:noFill/>
                    </a:lnB>
                  </a:tcPr>
                </a:tc>
              </a:tr>
              <a:tr h="209310">
                <a:tc>
                  <a:txBody>
                    <a:bodyPr/>
                    <a:lstStyle/>
                    <a:p>
                      <a:r>
                        <a:rPr lang="cs-CZ" sz="1200" dirty="0" smtClean="0">
                          <a:effectLst/>
                          <a:latin typeface="+mn-lt"/>
                        </a:rPr>
                        <a:t>481435</a:t>
                      </a:r>
                      <a:endParaRPr lang="cs-CZ" sz="1200" dirty="0">
                        <a:effectLst/>
                        <a:latin typeface="+mn-lt"/>
                      </a:endParaRPr>
                    </a:p>
                  </a:txBody>
                  <a:tcPr marL="9525" marR="9525" marT="9525" marB="9525" anchor="ctr">
                    <a:lnL>
                      <a:noFill/>
                    </a:lnL>
                    <a:lnR>
                      <a:noFill/>
                    </a:lnR>
                    <a:lnT>
                      <a:noFill/>
                    </a:lnT>
                    <a:lnB>
                      <a:noFill/>
                    </a:lnB>
                  </a:tcPr>
                </a:tc>
                <a:tc>
                  <a:txBody>
                    <a:bodyPr/>
                    <a:lstStyle/>
                    <a:p>
                      <a:r>
                        <a:rPr lang="cs-CZ" sz="1200" dirty="0" smtClean="0">
                          <a:effectLst/>
                          <a:latin typeface="+mn-lt"/>
                        </a:rPr>
                        <a:t>Josef Kubát</a:t>
                      </a:r>
                      <a:endParaRPr lang="cs-CZ" sz="1200" dirty="0">
                        <a:effectLst/>
                        <a:latin typeface="+mn-lt"/>
                      </a:endParaRPr>
                    </a:p>
                  </a:txBody>
                  <a:tcPr marL="9525" marR="9525" marT="9525" marB="9525" anchor="ctr">
                    <a:lnL>
                      <a:noFill/>
                    </a:lnL>
                    <a:lnR>
                      <a:noFill/>
                    </a:lnR>
                    <a:lnT>
                      <a:noFill/>
                    </a:lnT>
                    <a:lnB>
                      <a:noFill/>
                    </a:lnB>
                  </a:tcPr>
                </a:tc>
                <a:tc>
                  <a:txBody>
                    <a:bodyPr/>
                    <a:lstStyle/>
                    <a:p>
                      <a:r>
                        <a:rPr lang="cs-CZ" sz="1200" dirty="0" smtClean="0">
                          <a:effectLst/>
                          <a:latin typeface="+mn-lt"/>
                        </a:rPr>
                        <a:t>607653</a:t>
                      </a:r>
                      <a:endParaRPr lang="cs-CZ" sz="1200" dirty="0">
                        <a:effectLst/>
                        <a:latin typeface="+mn-lt"/>
                      </a:endParaRPr>
                    </a:p>
                  </a:txBody>
                  <a:tcPr marL="9525" marR="9525" marT="9525" marB="9525" anchor="ctr">
                    <a:lnL>
                      <a:noFill/>
                    </a:lnL>
                    <a:lnR>
                      <a:noFill/>
                    </a:lnR>
                    <a:lnT>
                      <a:noFill/>
                    </a:lnT>
                    <a:lnB>
                      <a:noFill/>
                    </a:lnB>
                  </a:tcPr>
                </a:tc>
              </a:tr>
            </a:tbl>
          </a:graphicData>
        </a:graphic>
      </p:graphicFrame>
      <p:sp>
        <p:nvSpPr>
          <p:cNvPr id="37933" name="TextovéPole 8"/>
          <p:cNvSpPr txBox="1">
            <a:spLocks noChangeArrowheads="1"/>
          </p:cNvSpPr>
          <p:nvPr/>
        </p:nvSpPr>
        <p:spPr bwMode="auto">
          <a:xfrm>
            <a:off x="439738" y="2027238"/>
            <a:ext cx="6008687" cy="954087"/>
          </a:xfrm>
          <a:prstGeom prst="rect">
            <a:avLst/>
          </a:prstGeom>
          <a:noFill/>
          <a:ln w="9525">
            <a:noFill/>
            <a:miter lim="800000"/>
            <a:headEnd/>
            <a:tailEnd/>
          </a:ln>
        </p:spPr>
        <p:txBody>
          <a:bodyPr>
            <a:spAutoFit/>
          </a:bodyPr>
          <a:lstStyle/>
          <a:p>
            <a:pPr algn="just"/>
            <a:r>
              <a:rPr lang="cs-CZ" sz="1400">
                <a:latin typeface="Calibri" pitchFamily="34" charset="0"/>
              </a:rPr>
              <a:t>On 9th January 2015 member fees for Czech Republic´s NA Czech National Taekwon-Do Union were paid- 50 € for ITF, 100 € AETF and plaques were renewed.</a:t>
            </a:r>
          </a:p>
          <a:p>
            <a:endParaRPr lang="cs-CZ" sz="1400">
              <a:latin typeface="Calibri"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19458" name="Nadpis 1"/>
          <p:cNvSpPr txBox="1">
            <a:spLocks/>
          </p:cNvSpPr>
          <p:nvPr/>
        </p:nvSpPr>
        <p:spPr bwMode="auto">
          <a:xfrm>
            <a:off x="0" y="5063923"/>
            <a:ext cx="6858000" cy="2762366"/>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b"/>
          <a:lstStyle/>
          <a:p>
            <a:pPr algn="ctr">
              <a:defRPr/>
            </a:pPr>
            <a:r>
              <a:rPr lang="cs-CZ" sz="4400" b="1">
                <a:solidFill>
                  <a:srgbClr val="0000FF"/>
                </a:solidFill>
                <a:effectLst>
                  <a:outerShdw blurRad="38100" dist="38100" dir="2700000" algn="tl">
                    <a:srgbClr val="C0C0C0"/>
                  </a:outerShdw>
                </a:effectLst>
              </a:rPr>
              <a:t>Czech National Taekwon-Do Union ITF</a:t>
            </a:r>
          </a:p>
          <a:p>
            <a:pPr algn="ctr">
              <a:defRPr/>
            </a:pPr>
            <a:r>
              <a:rPr lang="cs-CZ" sz="4400" b="1">
                <a:solidFill>
                  <a:srgbClr val="0000FF"/>
                </a:solidFill>
                <a:effectLst>
                  <a:outerShdw blurRad="38100" dist="38100" dir="2700000" algn="tl">
                    <a:srgbClr val="C0C0C0"/>
                  </a:outerShdw>
                </a:effectLst>
              </a:rPr>
              <a:t>Strategic Plan for season 2015 - 2016</a:t>
            </a:r>
          </a:p>
        </p:txBody>
      </p:sp>
      <p:sp>
        <p:nvSpPr>
          <p:cNvPr id="11" name="TextovéPole 10"/>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pic>
        <p:nvPicPr>
          <p:cNvPr id="38918" name="Obrázek 3"/>
          <p:cNvPicPr>
            <a:picLocks noChangeAspect="1"/>
          </p:cNvPicPr>
          <p:nvPr/>
        </p:nvPicPr>
        <p:blipFill>
          <a:blip r:embed="rId3"/>
          <a:srcRect/>
          <a:stretch>
            <a:fillRect/>
          </a:stretch>
        </p:blipFill>
        <p:spPr bwMode="auto">
          <a:xfrm>
            <a:off x="1439863" y="679450"/>
            <a:ext cx="3652837" cy="344805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39938" name="Nadpis 1"/>
          <p:cNvSpPr txBox="1">
            <a:spLocks/>
          </p:cNvSpPr>
          <p:nvPr/>
        </p:nvSpPr>
        <p:spPr bwMode="auto">
          <a:xfrm>
            <a:off x="0" y="1639888"/>
            <a:ext cx="6858000" cy="438150"/>
          </a:xfrm>
          <a:prstGeom prst="rect">
            <a:avLst/>
          </a:prstGeom>
          <a:noFill/>
          <a:ln w="9525">
            <a:noFill/>
            <a:miter lim="800000"/>
            <a:headEnd/>
            <a:tailEnd/>
          </a:ln>
        </p:spPr>
        <p:txBody>
          <a:bodyPr anchor="b"/>
          <a:lstStyle/>
          <a:p>
            <a:pPr algn="ctr" defTabSz="685800">
              <a:lnSpc>
                <a:spcPct val="90000"/>
              </a:lnSpc>
            </a:pPr>
            <a:r>
              <a:rPr lang="cs-CZ" sz="2000"/>
              <a:t>The plan of events for season 2015 - 2016</a:t>
            </a:r>
          </a:p>
        </p:txBody>
      </p:sp>
      <p:sp>
        <p:nvSpPr>
          <p:cNvPr id="39939" name="TextovéPole 8"/>
          <p:cNvSpPr txBox="1">
            <a:spLocks noChangeArrowheads="1"/>
          </p:cNvSpPr>
          <p:nvPr/>
        </p:nvSpPr>
        <p:spPr bwMode="auto">
          <a:xfrm>
            <a:off x="423863" y="2235200"/>
            <a:ext cx="6008687" cy="6124575"/>
          </a:xfrm>
          <a:prstGeom prst="rect">
            <a:avLst/>
          </a:prstGeom>
          <a:noFill/>
          <a:ln w="9525">
            <a:noFill/>
            <a:miter lim="800000"/>
            <a:headEnd/>
            <a:tailEnd/>
          </a:ln>
        </p:spPr>
        <p:txBody>
          <a:bodyPr>
            <a:spAutoFit/>
          </a:bodyPr>
          <a:lstStyle/>
          <a:p>
            <a:pPr algn="just">
              <a:defRPr/>
            </a:pPr>
            <a:r>
              <a:rPr lang="en-US" sz="1400" b="1" dirty="0">
                <a:latin typeface="+mn-lt"/>
              </a:rPr>
              <a:t>Competitions </a:t>
            </a:r>
          </a:p>
          <a:p>
            <a:pPr algn="just">
              <a:defRPr/>
            </a:pPr>
            <a:r>
              <a:rPr lang="en-US" sz="1400" dirty="0">
                <a:latin typeface="+mn-lt"/>
              </a:rPr>
              <a:t>Czech Championship</a:t>
            </a:r>
            <a:r>
              <a:rPr lang="cs-CZ" sz="1400" dirty="0">
                <a:latin typeface="+mn-lt"/>
              </a:rPr>
              <a:t> – 16th</a:t>
            </a:r>
            <a:r>
              <a:rPr lang="en-US" sz="1400" dirty="0">
                <a:latin typeface="+mn-lt"/>
              </a:rPr>
              <a:t> </a:t>
            </a:r>
            <a:r>
              <a:rPr lang="cs-CZ" sz="1400" dirty="0">
                <a:latin typeface="+mn-lt"/>
              </a:rPr>
              <a:t>May 2015</a:t>
            </a:r>
            <a:r>
              <a:rPr lang="en-US" sz="1400" dirty="0">
                <a:latin typeface="+mn-lt"/>
              </a:rPr>
              <a:t> Benátky nad Jizerou </a:t>
            </a:r>
          </a:p>
          <a:p>
            <a:pPr algn="just">
              <a:defRPr/>
            </a:pPr>
            <a:endParaRPr lang="cs-CZ" sz="1400" dirty="0">
              <a:latin typeface="+mn-lt"/>
            </a:endParaRPr>
          </a:p>
          <a:p>
            <a:pPr algn="just">
              <a:defRPr/>
            </a:pPr>
            <a:r>
              <a:rPr lang="en-US" sz="1400" b="1" dirty="0">
                <a:latin typeface="+mn-lt"/>
              </a:rPr>
              <a:t>Non-competitive events </a:t>
            </a:r>
          </a:p>
          <a:p>
            <a:pPr algn="just">
              <a:defRPr/>
            </a:pPr>
            <a:r>
              <a:rPr lang="en-US" sz="1400" dirty="0">
                <a:latin typeface="+mn-lt"/>
              </a:rPr>
              <a:t>Demonstrations – promotion of Taekwon-Do </a:t>
            </a:r>
          </a:p>
          <a:p>
            <a:pPr algn="just">
              <a:defRPr/>
            </a:pPr>
            <a:r>
              <a:rPr lang="en-US" sz="1400" dirty="0">
                <a:latin typeface="+mn-lt"/>
              </a:rPr>
              <a:t>Recruiting new students to our schools </a:t>
            </a:r>
          </a:p>
          <a:p>
            <a:pPr algn="just">
              <a:defRPr/>
            </a:pPr>
            <a:endParaRPr lang="cs-CZ" sz="1400" dirty="0">
              <a:latin typeface="+mn-lt"/>
            </a:endParaRPr>
          </a:p>
          <a:p>
            <a:pPr algn="just">
              <a:defRPr/>
            </a:pPr>
            <a:r>
              <a:rPr lang="en-US" sz="1400" b="1" dirty="0">
                <a:latin typeface="+mn-lt"/>
              </a:rPr>
              <a:t>Summer camp</a:t>
            </a:r>
            <a:r>
              <a:rPr lang="cs-CZ" sz="1400" b="1" dirty="0">
                <a:latin typeface="+mn-lt"/>
              </a:rPr>
              <a:t> - July 2015</a:t>
            </a:r>
          </a:p>
          <a:p>
            <a:pPr algn="just">
              <a:defRPr/>
            </a:pPr>
            <a:r>
              <a:rPr lang="cs-CZ" sz="1400" dirty="0">
                <a:latin typeface="+mn-lt"/>
              </a:rPr>
              <a:t>F</a:t>
            </a:r>
            <a:r>
              <a:rPr lang="en-US" sz="1400" dirty="0">
                <a:latin typeface="+mn-lt"/>
              </a:rPr>
              <a:t>or members of </a:t>
            </a:r>
            <a:r>
              <a:rPr lang="en-US" sz="1400" dirty="0" err="1">
                <a:latin typeface="+mn-lt"/>
              </a:rPr>
              <a:t>CzNTU</a:t>
            </a:r>
            <a:r>
              <a:rPr lang="en-US" sz="1400" dirty="0">
                <a:latin typeface="+mn-lt"/>
              </a:rPr>
              <a:t>, one part of this summer camp is that our students demonstrate Taekwon-Do for the public as part of promotion of Taekwon-Do in Czech Republic</a:t>
            </a:r>
            <a:r>
              <a:rPr lang="cs-CZ" sz="1400" dirty="0">
                <a:latin typeface="+mn-lt"/>
              </a:rPr>
              <a:t>.</a:t>
            </a:r>
            <a:endParaRPr lang="en-US" sz="1400" dirty="0">
              <a:latin typeface="+mn-lt"/>
            </a:endParaRPr>
          </a:p>
          <a:p>
            <a:pPr algn="just">
              <a:defRPr/>
            </a:pPr>
            <a:endParaRPr lang="cs-CZ" sz="1400" dirty="0">
              <a:latin typeface="+mn-lt"/>
            </a:endParaRPr>
          </a:p>
          <a:p>
            <a:pPr algn="just">
              <a:defRPr/>
            </a:pPr>
            <a:r>
              <a:rPr lang="en-US" sz="1400" b="1" dirty="0">
                <a:latin typeface="+mn-lt"/>
              </a:rPr>
              <a:t>Weekend training camp</a:t>
            </a:r>
            <a:r>
              <a:rPr lang="cs-CZ" sz="1400" b="1" dirty="0">
                <a:latin typeface="+mn-lt"/>
              </a:rPr>
              <a:t>s</a:t>
            </a:r>
          </a:p>
          <a:p>
            <a:pPr algn="just">
              <a:defRPr/>
            </a:pPr>
            <a:r>
              <a:rPr lang="cs-CZ" sz="1400" dirty="0">
                <a:latin typeface="+mn-lt"/>
              </a:rPr>
              <a:t>E</a:t>
            </a:r>
            <a:r>
              <a:rPr lang="en-US" sz="1400" dirty="0" err="1">
                <a:latin typeface="+mn-lt"/>
              </a:rPr>
              <a:t>xtra</a:t>
            </a:r>
            <a:r>
              <a:rPr lang="en-US" sz="1400" dirty="0">
                <a:latin typeface="+mn-lt"/>
              </a:rPr>
              <a:t> trainings – we would like </a:t>
            </a:r>
            <a:r>
              <a:rPr lang="cs-CZ" sz="1400" dirty="0">
                <a:latin typeface="+mn-lt"/>
              </a:rPr>
              <a:t>to </a:t>
            </a:r>
            <a:r>
              <a:rPr lang="en-US" sz="1400" dirty="0">
                <a:latin typeface="+mn-lt"/>
              </a:rPr>
              <a:t>start with preparation for </a:t>
            </a:r>
            <a:r>
              <a:rPr lang="en-US" sz="1400" dirty="0" err="1">
                <a:latin typeface="+mn-lt"/>
              </a:rPr>
              <a:t>programm</a:t>
            </a:r>
            <a:r>
              <a:rPr lang="cs-CZ" sz="1400" dirty="0">
                <a:latin typeface="+mn-lt"/>
              </a:rPr>
              <a:t>e </a:t>
            </a:r>
            <a:r>
              <a:rPr lang="en-US" sz="1400" dirty="0">
                <a:latin typeface="+mn-lt"/>
              </a:rPr>
              <a:t>integration ITF Kids.</a:t>
            </a:r>
          </a:p>
          <a:p>
            <a:pPr algn="just">
              <a:defRPr/>
            </a:pPr>
            <a:endParaRPr lang="cs-CZ" sz="1400" dirty="0">
              <a:latin typeface="+mn-lt"/>
            </a:endParaRPr>
          </a:p>
          <a:p>
            <a:pPr algn="just">
              <a:defRPr/>
            </a:pPr>
            <a:r>
              <a:rPr lang="en-US" sz="1400" b="1" dirty="0">
                <a:latin typeface="+mn-lt"/>
              </a:rPr>
              <a:t>Courses and seminars </a:t>
            </a:r>
          </a:p>
          <a:p>
            <a:pPr algn="just">
              <a:defRPr/>
            </a:pPr>
            <a:r>
              <a:rPr lang="cs-CZ" sz="1400" dirty="0" err="1">
                <a:latin typeface="+mn-lt"/>
              </a:rPr>
              <a:t>National</a:t>
            </a:r>
            <a:r>
              <a:rPr lang="cs-CZ" sz="1400" dirty="0">
                <a:latin typeface="+mn-lt"/>
              </a:rPr>
              <a:t> </a:t>
            </a:r>
            <a:r>
              <a:rPr lang="cs-CZ" sz="1400" dirty="0" err="1">
                <a:latin typeface="+mn-lt"/>
              </a:rPr>
              <a:t>seminar</a:t>
            </a:r>
            <a:r>
              <a:rPr lang="cs-CZ" sz="1400" dirty="0">
                <a:latin typeface="+mn-lt"/>
              </a:rPr>
              <a:t> </a:t>
            </a:r>
            <a:r>
              <a:rPr lang="cs-CZ" sz="1400" dirty="0" err="1">
                <a:latin typeface="+mn-lt"/>
              </a:rPr>
              <a:t>with</a:t>
            </a:r>
            <a:r>
              <a:rPr lang="cs-CZ" sz="1400" dirty="0">
                <a:latin typeface="+mn-lt"/>
              </a:rPr>
              <a:t> master </a:t>
            </a:r>
            <a:r>
              <a:rPr lang="cs-CZ" sz="1400" dirty="0" err="1">
                <a:latin typeface="+mn-lt"/>
              </a:rPr>
              <a:t>Jedut</a:t>
            </a:r>
            <a:r>
              <a:rPr lang="cs-CZ" sz="1400" dirty="0">
                <a:latin typeface="+mn-lt"/>
              </a:rPr>
              <a:t> - </a:t>
            </a:r>
            <a:r>
              <a:rPr lang="cs-CZ" sz="1400" dirty="0" err="1">
                <a:latin typeface="+mn-lt"/>
              </a:rPr>
              <a:t>October</a:t>
            </a:r>
            <a:r>
              <a:rPr lang="cs-CZ" sz="1400" dirty="0">
                <a:latin typeface="+mn-lt"/>
              </a:rPr>
              <a:t> 2015</a:t>
            </a:r>
          </a:p>
          <a:p>
            <a:pPr algn="just">
              <a:defRPr/>
            </a:pPr>
            <a:r>
              <a:rPr lang="en-US" sz="1400" dirty="0">
                <a:latin typeface="+mn-lt"/>
              </a:rPr>
              <a:t>Trainers and referees course</a:t>
            </a:r>
            <a:r>
              <a:rPr lang="cs-CZ" sz="1400" dirty="0">
                <a:latin typeface="+mn-lt"/>
              </a:rPr>
              <a:t> </a:t>
            </a:r>
            <a:r>
              <a:rPr lang="cs-CZ" sz="1400" dirty="0" err="1">
                <a:latin typeface="+mn-lt"/>
              </a:rPr>
              <a:t>April</a:t>
            </a:r>
            <a:r>
              <a:rPr lang="cs-CZ" sz="1400" dirty="0">
                <a:latin typeface="+mn-lt"/>
              </a:rPr>
              <a:t> 2015</a:t>
            </a:r>
          </a:p>
          <a:p>
            <a:pPr algn="just">
              <a:defRPr/>
            </a:pPr>
            <a:r>
              <a:rPr lang="en-US" sz="1400" dirty="0">
                <a:latin typeface="+mn-lt"/>
              </a:rPr>
              <a:t>Regional seminars</a:t>
            </a:r>
          </a:p>
          <a:p>
            <a:pPr algn="just">
              <a:defRPr/>
            </a:pPr>
            <a:endParaRPr lang="cs-CZ" sz="1400" dirty="0">
              <a:latin typeface="+mn-lt"/>
            </a:endParaRPr>
          </a:p>
          <a:p>
            <a:pPr algn="just">
              <a:defRPr/>
            </a:pPr>
            <a:r>
              <a:rPr lang="en-US" sz="1400" b="1" dirty="0">
                <a:latin typeface="+mn-lt"/>
              </a:rPr>
              <a:t>Grading</a:t>
            </a:r>
          </a:p>
          <a:p>
            <a:pPr algn="just">
              <a:defRPr/>
            </a:pPr>
            <a:r>
              <a:rPr lang="en-US" sz="1400" dirty="0">
                <a:latin typeface="+mn-lt"/>
              </a:rPr>
              <a:t>We are going to hold </a:t>
            </a:r>
            <a:r>
              <a:rPr lang="en-US" sz="1400" dirty="0" err="1">
                <a:latin typeface="+mn-lt"/>
              </a:rPr>
              <a:t>gradings</a:t>
            </a:r>
            <a:r>
              <a:rPr lang="en-US" sz="1400" dirty="0">
                <a:latin typeface="+mn-lt"/>
              </a:rPr>
              <a:t> to </a:t>
            </a:r>
            <a:r>
              <a:rPr lang="en-US" sz="1400" dirty="0" err="1">
                <a:latin typeface="+mn-lt"/>
              </a:rPr>
              <a:t>Kup</a:t>
            </a:r>
            <a:r>
              <a:rPr lang="en-US" sz="1400" dirty="0">
                <a:latin typeface="+mn-lt"/>
              </a:rPr>
              <a:t> and Dan</a:t>
            </a:r>
            <a:r>
              <a:rPr lang="cs-CZ" sz="1400" dirty="0">
                <a:latin typeface="+mn-lt"/>
              </a:rPr>
              <a:t>.</a:t>
            </a:r>
          </a:p>
          <a:p>
            <a:pPr algn="just">
              <a:defRPr/>
            </a:pPr>
            <a:endParaRPr lang="cs-CZ" sz="1400" dirty="0">
              <a:latin typeface="+mn-lt"/>
            </a:endParaRPr>
          </a:p>
          <a:p>
            <a:pPr algn="just">
              <a:defRPr/>
            </a:pPr>
            <a:r>
              <a:rPr lang="en-US" sz="1400" b="1" dirty="0">
                <a:latin typeface="+mn-lt"/>
              </a:rPr>
              <a:t>Attendance at congress </a:t>
            </a:r>
          </a:p>
          <a:p>
            <a:pPr algn="just">
              <a:defRPr/>
            </a:pPr>
            <a:r>
              <a:rPr lang="en-US" sz="1400" dirty="0">
                <a:latin typeface="+mn-lt"/>
              </a:rPr>
              <a:t>President of national association Mr. Viktor Stein</a:t>
            </a:r>
            <a:r>
              <a:rPr lang="cs-CZ" sz="1400" dirty="0">
                <a:latin typeface="+mn-lt"/>
              </a:rPr>
              <a:t> and </a:t>
            </a:r>
            <a:r>
              <a:rPr lang="cs-CZ" sz="1400" dirty="0" err="1">
                <a:latin typeface="+mn-lt"/>
              </a:rPr>
              <a:t>Chairman</a:t>
            </a:r>
            <a:r>
              <a:rPr lang="cs-CZ" sz="1400" dirty="0">
                <a:latin typeface="+mn-lt"/>
              </a:rPr>
              <a:t> </a:t>
            </a:r>
            <a:r>
              <a:rPr lang="cs-CZ" sz="1400" dirty="0" err="1">
                <a:latin typeface="+mn-lt"/>
              </a:rPr>
              <a:t>of</a:t>
            </a:r>
            <a:r>
              <a:rPr lang="cs-CZ" sz="1400" dirty="0">
                <a:latin typeface="+mn-lt"/>
              </a:rPr>
              <a:t> </a:t>
            </a:r>
            <a:r>
              <a:rPr lang="cs-CZ" sz="1400" dirty="0" err="1">
                <a:latin typeface="+mn-lt"/>
              </a:rPr>
              <a:t>technical</a:t>
            </a:r>
            <a:r>
              <a:rPr lang="cs-CZ" sz="1400" dirty="0">
                <a:latin typeface="+mn-lt"/>
              </a:rPr>
              <a:t> </a:t>
            </a:r>
            <a:r>
              <a:rPr lang="cs-CZ" sz="1400" dirty="0" err="1">
                <a:latin typeface="+mn-lt"/>
              </a:rPr>
              <a:t>committee</a:t>
            </a:r>
            <a:r>
              <a:rPr lang="cs-CZ" sz="1400" dirty="0">
                <a:latin typeface="+mn-lt"/>
              </a:rPr>
              <a:t> Mr. Kamil Kolofík</a:t>
            </a:r>
            <a:r>
              <a:rPr lang="en-US" sz="1400" dirty="0">
                <a:latin typeface="+mn-lt"/>
              </a:rPr>
              <a:t> will be attending the congress of ITF in Italy</a:t>
            </a:r>
            <a:r>
              <a:rPr lang="cs-CZ" sz="1400" dirty="0">
                <a:latin typeface="+mn-lt"/>
              </a:rPr>
              <a:t> May </a:t>
            </a:r>
            <a:r>
              <a:rPr lang="en-US" sz="1400" dirty="0">
                <a:latin typeface="+mn-lt"/>
              </a:rPr>
              <a:t>201</a:t>
            </a:r>
            <a:r>
              <a:rPr lang="cs-CZ" sz="1400" dirty="0">
                <a:latin typeface="+mn-lt"/>
              </a:rPr>
              <a:t>5</a:t>
            </a:r>
          </a:p>
        </p:txBody>
      </p:sp>
      <p:sp>
        <p:nvSpPr>
          <p:cNvPr id="11" name="TextovéPole 10"/>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pic>
        <p:nvPicPr>
          <p:cNvPr id="39941" name="Obrázek 3"/>
          <p:cNvPicPr>
            <a:picLocks noChangeAspect="1"/>
          </p:cNvPicPr>
          <p:nvPr/>
        </p:nvPicPr>
        <p:blipFill>
          <a:blip r:embed="rId3"/>
          <a:srcRect/>
          <a:stretch>
            <a:fillRect/>
          </a:stretch>
        </p:blipFill>
        <p:spPr bwMode="auto">
          <a:xfrm>
            <a:off x="439738" y="274638"/>
            <a:ext cx="1193800" cy="112712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40962" name="Nadpis 1"/>
          <p:cNvSpPr txBox="1">
            <a:spLocks/>
          </p:cNvSpPr>
          <p:nvPr/>
        </p:nvSpPr>
        <p:spPr bwMode="auto">
          <a:xfrm>
            <a:off x="1184275" y="441325"/>
            <a:ext cx="5694363" cy="438150"/>
          </a:xfrm>
          <a:prstGeom prst="rect">
            <a:avLst/>
          </a:prstGeom>
          <a:noFill/>
          <a:ln w="9525">
            <a:noFill/>
            <a:miter lim="800000"/>
            <a:headEnd/>
            <a:tailEnd/>
          </a:ln>
        </p:spPr>
        <p:txBody>
          <a:bodyPr anchor="b"/>
          <a:lstStyle/>
          <a:p>
            <a:pPr algn="ctr" defTabSz="685800">
              <a:lnSpc>
                <a:spcPct val="90000"/>
              </a:lnSpc>
            </a:pPr>
            <a:r>
              <a:rPr lang="cs-CZ" sz="2000"/>
              <a:t>The strategic plan of CzNTU 2015</a:t>
            </a:r>
          </a:p>
        </p:txBody>
      </p:sp>
      <p:sp>
        <p:nvSpPr>
          <p:cNvPr id="11" name="TextovéPole 10"/>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pic>
        <p:nvPicPr>
          <p:cNvPr id="40964" name="Obrázek 3"/>
          <p:cNvPicPr>
            <a:picLocks noChangeAspect="1"/>
          </p:cNvPicPr>
          <p:nvPr/>
        </p:nvPicPr>
        <p:blipFill>
          <a:blip r:embed="rId3"/>
          <a:srcRect/>
          <a:stretch>
            <a:fillRect/>
          </a:stretch>
        </p:blipFill>
        <p:spPr bwMode="auto">
          <a:xfrm>
            <a:off x="439738" y="274638"/>
            <a:ext cx="1193800" cy="1127125"/>
          </a:xfrm>
          <a:prstGeom prst="rect">
            <a:avLst/>
          </a:prstGeom>
          <a:noFill/>
          <a:ln w="9525">
            <a:noFill/>
            <a:miter lim="800000"/>
            <a:headEnd/>
            <a:tailEnd/>
          </a:ln>
        </p:spPr>
      </p:pic>
      <p:sp>
        <p:nvSpPr>
          <p:cNvPr id="40965" name="TextovéPole 2"/>
          <p:cNvSpPr txBox="1">
            <a:spLocks noChangeArrowheads="1"/>
          </p:cNvSpPr>
          <p:nvPr/>
        </p:nvSpPr>
        <p:spPr bwMode="auto">
          <a:xfrm>
            <a:off x="419100" y="1617663"/>
            <a:ext cx="6019800" cy="6555641"/>
          </a:xfrm>
          <a:prstGeom prst="rect">
            <a:avLst/>
          </a:prstGeom>
          <a:noFill/>
          <a:ln w="9525">
            <a:noFill/>
            <a:miter lim="800000"/>
            <a:headEnd/>
            <a:tailEnd/>
          </a:ln>
        </p:spPr>
        <p:txBody>
          <a:bodyPr>
            <a:spAutoFit/>
          </a:bodyPr>
          <a:lstStyle/>
          <a:p>
            <a:pPr algn="just">
              <a:defRPr/>
            </a:pPr>
            <a:r>
              <a:rPr lang="cs-CZ" sz="1400" b="1" dirty="0" err="1">
                <a:latin typeface="+mn-lt"/>
              </a:rPr>
              <a:t>Organization</a:t>
            </a:r>
            <a:endParaRPr lang="cs-CZ" sz="1400" dirty="0">
              <a:latin typeface="+mn-lt"/>
            </a:endParaRPr>
          </a:p>
          <a:p>
            <a:pPr algn="just">
              <a:defRPr/>
            </a:pPr>
            <a:r>
              <a:rPr lang="cs-CZ" sz="1400" dirty="0">
                <a:latin typeface="+mn-lt"/>
              </a:rPr>
              <a:t>1. Update and </a:t>
            </a:r>
            <a:r>
              <a:rPr lang="cs-CZ" sz="1400" dirty="0" err="1">
                <a:latin typeface="+mn-lt"/>
              </a:rPr>
              <a:t>authorization</a:t>
            </a:r>
            <a:r>
              <a:rPr lang="cs-CZ" sz="1400" dirty="0">
                <a:latin typeface="+mn-lt"/>
              </a:rPr>
              <a:t> </a:t>
            </a:r>
            <a:r>
              <a:rPr lang="cs-CZ" sz="1400" dirty="0" err="1">
                <a:latin typeface="+mn-lt"/>
              </a:rPr>
              <a:t>of</a:t>
            </a:r>
            <a:r>
              <a:rPr lang="cs-CZ" sz="1400" dirty="0">
                <a:latin typeface="+mn-lt"/>
              </a:rPr>
              <a:t> </a:t>
            </a:r>
            <a:r>
              <a:rPr lang="cs-CZ" sz="1400" dirty="0" err="1">
                <a:latin typeface="+mn-lt"/>
              </a:rPr>
              <a:t>CzNTU´s</a:t>
            </a:r>
            <a:r>
              <a:rPr lang="cs-CZ" sz="1400" dirty="0">
                <a:latin typeface="+mn-lt"/>
              </a:rPr>
              <a:t> By </a:t>
            </a:r>
            <a:r>
              <a:rPr lang="cs-CZ" sz="1400" dirty="0" err="1">
                <a:latin typeface="+mn-lt"/>
              </a:rPr>
              <a:t>Laws</a:t>
            </a:r>
            <a:r>
              <a:rPr lang="cs-CZ" sz="1400" dirty="0">
                <a:latin typeface="+mn-lt"/>
              </a:rPr>
              <a:t> </a:t>
            </a:r>
            <a:r>
              <a:rPr lang="cs-CZ" sz="1400" dirty="0" err="1">
                <a:latin typeface="+mn-lt"/>
              </a:rPr>
              <a:t>according</a:t>
            </a:r>
            <a:r>
              <a:rPr lang="cs-CZ" sz="1400" dirty="0">
                <a:latin typeface="+mn-lt"/>
              </a:rPr>
              <a:t> to </a:t>
            </a:r>
            <a:r>
              <a:rPr lang="cs-CZ" sz="1400" dirty="0" err="1">
                <a:latin typeface="+mn-lt"/>
              </a:rPr>
              <a:t>new</a:t>
            </a:r>
            <a:r>
              <a:rPr lang="cs-CZ" sz="1400" dirty="0">
                <a:latin typeface="+mn-lt"/>
              </a:rPr>
              <a:t> </a:t>
            </a:r>
            <a:r>
              <a:rPr lang="cs-CZ" sz="1400" dirty="0" err="1">
                <a:latin typeface="+mn-lt"/>
              </a:rPr>
              <a:t>legislation</a:t>
            </a:r>
            <a:r>
              <a:rPr lang="cs-CZ" sz="1400" dirty="0">
                <a:latin typeface="+mn-lt"/>
              </a:rPr>
              <a:t> </a:t>
            </a:r>
            <a:r>
              <a:rPr lang="cs-CZ" sz="1400" dirty="0" err="1">
                <a:latin typeface="+mn-lt"/>
              </a:rPr>
              <a:t>of</a:t>
            </a:r>
            <a:r>
              <a:rPr lang="cs-CZ" sz="1400" dirty="0">
                <a:latin typeface="+mn-lt"/>
              </a:rPr>
              <a:t> Czech Republic – 2/2015</a:t>
            </a:r>
          </a:p>
          <a:p>
            <a:pPr algn="just">
              <a:defRPr/>
            </a:pPr>
            <a:r>
              <a:rPr lang="cs-CZ" sz="1400" dirty="0">
                <a:latin typeface="+mn-lt"/>
              </a:rPr>
              <a:t>2. </a:t>
            </a:r>
            <a:r>
              <a:rPr lang="cs-CZ" sz="1400" dirty="0" err="1">
                <a:latin typeface="+mn-lt"/>
              </a:rPr>
              <a:t>Controll</a:t>
            </a:r>
            <a:r>
              <a:rPr lang="cs-CZ" sz="1400" dirty="0">
                <a:latin typeface="+mn-lt"/>
              </a:rPr>
              <a:t> and update </a:t>
            </a:r>
            <a:r>
              <a:rPr lang="cs-CZ" sz="1400" dirty="0" err="1">
                <a:latin typeface="+mn-lt"/>
              </a:rPr>
              <a:t>of</a:t>
            </a:r>
            <a:r>
              <a:rPr lang="cs-CZ" sz="1400" dirty="0">
                <a:latin typeface="+mn-lt"/>
              </a:rPr>
              <a:t> </a:t>
            </a:r>
            <a:r>
              <a:rPr lang="cs-CZ" sz="1400" dirty="0" err="1">
                <a:latin typeface="+mn-lt"/>
              </a:rPr>
              <a:t>internal</a:t>
            </a:r>
            <a:r>
              <a:rPr lang="cs-CZ" sz="1400" dirty="0">
                <a:latin typeface="+mn-lt"/>
              </a:rPr>
              <a:t> </a:t>
            </a:r>
            <a:r>
              <a:rPr lang="cs-CZ" sz="1400" dirty="0" err="1">
                <a:latin typeface="+mn-lt"/>
              </a:rPr>
              <a:t>directives</a:t>
            </a:r>
            <a:r>
              <a:rPr lang="cs-CZ" sz="1400" dirty="0">
                <a:latin typeface="+mn-lt"/>
              </a:rPr>
              <a:t> </a:t>
            </a:r>
            <a:r>
              <a:rPr lang="cs-CZ" sz="1400" dirty="0" err="1">
                <a:latin typeface="+mn-lt"/>
              </a:rPr>
              <a:t>of</a:t>
            </a:r>
            <a:r>
              <a:rPr lang="cs-CZ" sz="1400" dirty="0">
                <a:latin typeface="+mn-lt"/>
              </a:rPr>
              <a:t> </a:t>
            </a:r>
            <a:r>
              <a:rPr lang="cs-CZ" sz="1400" dirty="0" err="1">
                <a:latin typeface="+mn-lt"/>
              </a:rPr>
              <a:t>CzNTU</a:t>
            </a:r>
            <a:r>
              <a:rPr lang="cs-CZ" sz="1400" dirty="0">
                <a:latin typeface="+mn-lt"/>
              </a:rPr>
              <a:t> </a:t>
            </a:r>
            <a:r>
              <a:rPr lang="cs-CZ" sz="1400" dirty="0" err="1">
                <a:latin typeface="+mn-lt"/>
              </a:rPr>
              <a:t>according</a:t>
            </a:r>
            <a:r>
              <a:rPr lang="cs-CZ" sz="1400" dirty="0">
                <a:latin typeface="+mn-lt"/>
              </a:rPr>
              <a:t> to </a:t>
            </a:r>
            <a:r>
              <a:rPr lang="cs-CZ" sz="1400" dirty="0" err="1">
                <a:latin typeface="+mn-lt"/>
              </a:rPr>
              <a:t>new</a:t>
            </a:r>
            <a:r>
              <a:rPr lang="cs-CZ" sz="1400" dirty="0">
                <a:latin typeface="+mn-lt"/>
              </a:rPr>
              <a:t> </a:t>
            </a:r>
            <a:r>
              <a:rPr lang="cs-CZ" sz="1400" dirty="0" err="1">
                <a:latin typeface="+mn-lt"/>
              </a:rPr>
              <a:t>legislation</a:t>
            </a:r>
            <a:r>
              <a:rPr lang="cs-CZ" sz="1400" dirty="0">
                <a:latin typeface="+mn-lt"/>
              </a:rPr>
              <a:t> </a:t>
            </a:r>
            <a:r>
              <a:rPr lang="cs-CZ" sz="1400" dirty="0" err="1">
                <a:latin typeface="+mn-lt"/>
              </a:rPr>
              <a:t>of</a:t>
            </a:r>
            <a:r>
              <a:rPr lang="cs-CZ" sz="1400" dirty="0">
                <a:latin typeface="+mn-lt"/>
              </a:rPr>
              <a:t> Czech Republic and </a:t>
            </a:r>
            <a:r>
              <a:rPr lang="cs-CZ" sz="1400" dirty="0" err="1">
                <a:latin typeface="+mn-lt"/>
              </a:rPr>
              <a:t>strategy</a:t>
            </a:r>
            <a:r>
              <a:rPr lang="cs-CZ" sz="1400" dirty="0">
                <a:latin typeface="+mn-lt"/>
              </a:rPr>
              <a:t> </a:t>
            </a:r>
            <a:r>
              <a:rPr lang="cs-CZ" sz="1400" dirty="0" err="1">
                <a:latin typeface="+mn-lt"/>
              </a:rPr>
              <a:t>of</a:t>
            </a:r>
            <a:r>
              <a:rPr lang="cs-CZ" sz="1400" dirty="0">
                <a:latin typeface="+mn-lt"/>
              </a:rPr>
              <a:t> </a:t>
            </a:r>
            <a:r>
              <a:rPr lang="cs-CZ" sz="1400" dirty="0" err="1">
                <a:latin typeface="+mn-lt"/>
              </a:rPr>
              <a:t>CzNTU</a:t>
            </a:r>
            <a:r>
              <a:rPr lang="cs-CZ" sz="1400" dirty="0">
                <a:latin typeface="+mn-lt"/>
              </a:rPr>
              <a:t> – 1st </a:t>
            </a:r>
            <a:r>
              <a:rPr lang="cs-CZ" sz="1400" dirty="0" err="1">
                <a:latin typeface="+mn-lt"/>
              </a:rPr>
              <a:t>halfyear</a:t>
            </a:r>
            <a:r>
              <a:rPr lang="cs-CZ" sz="1400" dirty="0">
                <a:latin typeface="+mn-lt"/>
              </a:rPr>
              <a:t> 2015</a:t>
            </a:r>
          </a:p>
          <a:p>
            <a:pPr algn="just">
              <a:defRPr/>
            </a:pPr>
            <a:r>
              <a:rPr lang="cs-CZ" sz="1400" dirty="0">
                <a:latin typeface="+mn-lt"/>
              </a:rPr>
              <a:t>3. </a:t>
            </a:r>
            <a:r>
              <a:rPr lang="cs-CZ" sz="1400" dirty="0" err="1">
                <a:latin typeface="+mn-lt"/>
              </a:rPr>
              <a:t>Continue</a:t>
            </a:r>
            <a:r>
              <a:rPr lang="cs-CZ" sz="1400" dirty="0">
                <a:latin typeface="+mn-lt"/>
              </a:rPr>
              <a:t> in </a:t>
            </a:r>
            <a:r>
              <a:rPr lang="cs-CZ" sz="1400" dirty="0" err="1">
                <a:latin typeface="+mn-lt"/>
              </a:rPr>
              <a:t>doing</a:t>
            </a:r>
            <a:r>
              <a:rPr lang="cs-CZ" sz="1400" dirty="0">
                <a:latin typeface="+mn-lt"/>
              </a:rPr>
              <a:t> </a:t>
            </a:r>
            <a:r>
              <a:rPr lang="cs-CZ" sz="1400" dirty="0" err="1">
                <a:latin typeface="+mn-lt"/>
              </a:rPr>
              <a:t>materials</a:t>
            </a:r>
            <a:r>
              <a:rPr lang="cs-CZ" sz="1400" dirty="0">
                <a:latin typeface="+mn-lt"/>
              </a:rPr>
              <a:t> </a:t>
            </a:r>
            <a:r>
              <a:rPr lang="cs-CZ" sz="1400" dirty="0" err="1">
                <a:latin typeface="+mn-lt"/>
              </a:rPr>
              <a:t>for</a:t>
            </a:r>
            <a:r>
              <a:rPr lang="cs-CZ" sz="1400" dirty="0">
                <a:latin typeface="+mn-lt"/>
              </a:rPr>
              <a:t> </a:t>
            </a:r>
            <a:r>
              <a:rPr lang="cs-CZ" sz="1400" dirty="0" err="1">
                <a:latin typeface="+mn-lt"/>
              </a:rPr>
              <a:t>membert</a:t>
            </a:r>
            <a:r>
              <a:rPr lang="cs-CZ" sz="1400" dirty="0">
                <a:latin typeface="+mn-lt"/>
              </a:rPr>
              <a:t> </a:t>
            </a:r>
            <a:r>
              <a:rPr lang="cs-CZ" sz="1400" dirty="0" err="1">
                <a:latin typeface="+mn-lt"/>
              </a:rPr>
              <a:t>of</a:t>
            </a:r>
            <a:r>
              <a:rPr lang="cs-CZ" sz="1400" dirty="0">
                <a:latin typeface="+mn-lt"/>
              </a:rPr>
              <a:t> </a:t>
            </a:r>
            <a:r>
              <a:rPr lang="cs-CZ" sz="1400" dirty="0" err="1">
                <a:latin typeface="+mn-lt"/>
              </a:rPr>
              <a:t>CzNTU</a:t>
            </a:r>
            <a:r>
              <a:rPr lang="cs-CZ" sz="1400" dirty="0">
                <a:latin typeface="+mn-lt"/>
              </a:rPr>
              <a:t> – </a:t>
            </a:r>
            <a:r>
              <a:rPr lang="cs-CZ" sz="1400" dirty="0" err="1">
                <a:latin typeface="+mn-lt"/>
              </a:rPr>
              <a:t>grading</a:t>
            </a:r>
            <a:r>
              <a:rPr lang="cs-CZ" sz="1400" dirty="0">
                <a:latin typeface="+mn-lt"/>
              </a:rPr>
              <a:t> </a:t>
            </a:r>
            <a:r>
              <a:rPr lang="cs-CZ" sz="1400" dirty="0" err="1">
                <a:latin typeface="+mn-lt"/>
              </a:rPr>
              <a:t>manual</a:t>
            </a:r>
            <a:r>
              <a:rPr lang="cs-CZ" sz="1400" dirty="0">
                <a:latin typeface="+mn-lt"/>
              </a:rPr>
              <a:t> </a:t>
            </a:r>
            <a:r>
              <a:rPr lang="cs-CZ" sz="1400" dirty="0" err="1">
                <a:latin typeface="+mn-lt"/>
              </a:rPr>
              <a:t>was</a:t>
            </a:r>
            <a:r>
              <a:rPr lang="cs-CZ" sz="1400" dirty="0">
                <a:latin typeface="+mn-lt"/>
              </a:rPr>
              <a:t> </a:t>
            </a:r>
            <a:r>
              <a:rPr lang="cs-CZ" sz="1400" dirty="0" err="1">
                <a:latin typeface="+mn-lt"/>
              </a:rPr>
              <a:t>published</a:t>
            </a:r>
            <a:r>
              <a:rPr lang="cs-CZ" sz="1400" dirty="0">
                <a:latin typeface="+mn-lt"/>
              </a:rPr>
              <a:t> in 2014, </a:t>
            </a:r>
          </a:p>
          <a:p>
            <a:pPr algn="just">
              <a:defRPr/>
            </a:pPr>
            <a:r>
              <a:rPr lang="cs-CZ" sz="1400" dirty="0" err="1">
                <a:latin typeface="+mn-lt"/>
              </a:rPr>
              <a:t>referee</a:t>
            </a:r>
            <a:r>
              <a:rPr lang="cs-CZ" sz="1400" dirty="0">
                <a:latin typeface="+mn-lt"/>
              </a:rPr>
              <a:t> </a:t>
            </a:r>
            <a:r>
              <a:rPr lang="cs-CZ" sz="1400" dirty="0" err="1">
                <a:latin typeface="+mn-lt"/>
              </a:rPr>
              <a:t>manual</a:t>
            </a:r>
            <a:r>
              <a:rPr lang="cs-CZ" sz="1400" dirty="0">
                <a:latin typeface="+mn-lt"/>
              </a:rPr>
              <a:t> – 6/2015</a:t>
            </a:r>
          </a:p>
          <a:p>
            <a:pPr algn="just">
              <a:defRPr/>
            </a:pPr>
            <a:r>
              <a:rPr lang="cs-CZ" sz="1400" dirty="0" err="1">
                <a:latin typeface="+mn-lt"/>
              </a:rPr>
              <a:t>Manual</a:t>
            </a:r>
            <a:r>
              <a:rPr lang="cs-CZ" sz="1400" dirty="0">
                <a:latin typeface="+mn-lt"/>
              </a:rPr>
              <a:t> </a:t>
            </a:r>
            <a:r>
              <a:rPr lang="cs-CZ" sz="1400" dirty="0" err="1">
                <a:latin typeface="+mn-lt"/>
              </a:rPr>
              <a:t>for</a:t>
            </a:r>
            <a:r>
              <a:rPr lang="cs-CZ" sz="1400" dirty="0">
                <a:latin typeface="+mn-lt"/>
              </a:rPr>
              <a:t> </a:t>
            </a:r>
            <a:r>
              <a:rPr lang="cs-CZ" sz="1400" dirty="0" err="1">
                <a:latin typeface="+mn-lt"/>
              </a:rPr>
              <a:t>trainers</a:t>
            </a:r>
            <a:r>
              <a:rPr lang="cs-CZ" sz="1400" dirty="0">
                <a:latin typeface="+mn-lt"/>
              </a:rPr>
              <a:t> – </a:t>
            </a:r>
            <a:r>
              <a:rPr lang="cs-CZ" sz="1400" dirty="0" err="1">
                <a:latin typeface="+mn-lt"/>
              </a:rPr>
              <a:t>year</a:t>
            </a:r>
            <a:r>
              <a:rPr lang="cs-CZ" sz="1400" dirty="0">
                <a:latin typeface="+mn-lt"/>
              </a:rPr>
              <a:t> 2016</a:t>
            </a:r>
            <a:endParaRPr lang="cs-CZ" sz="1400" b="1" dirty="0">
              <a:latin typeface="+mn-lt"/>
            </a:endParaRPr>
          </a:p>
          <a:p>
            <a:pPr algn="just">
              <a:defRPr/>
            </a:pPr>
            <a:endParaRPr lang="cs-CZ" sz="1400" b="1" dirty="0">
              <a:latin typeface="+mn-lt"/>
            </a:endParaRPr>
          </a:p>
          <a:p>
            <a:pPr algn="just">
              <a:defRPr/>
            </a:pPr>
            <a:r>
              <a:rPr lang="cs-CZ" sz="1400" b="1" dirty="0">
                <a:latin typeface="+mn-lt"/>
              </a:rPr>
              <a:t>Finance and marketing</a:t>
            </a:r>
            <a:endParaRPr lang="cs-CZ" sz="1400" dirty="0">
              <a:latin typeface="+mn-lt"/>
            </a:endParaRPr>
          </a:p>
          <a:p>
            <a:pPr algn="just">
              <a:defRPr/>
            </a:pPr>
            <a:r>
              <a:rPr lang="cs-CZ" sz="1400" dirty="0">
                <a:latin typeface="+mn-lt"/>
              </a:rPr>
              <a:t>1. </a:t>
            </a:r>
            <a:r>
              <a:rPr lang="cs-CZ" sz="1400" dirty="0" err="1">
                <a:latin typeface="+mn-lt"/>
              </a:rPr>
              <a:t>Financial</a:t>
            </a:r>
            <a:r>
              <a:rPr lang="cs-CZ" sz="1400" dirty="0">
                <a:latin typeface="+mn-lt"/>
              </a:rPr>
              <a:t> </a:t>
            </a:r>
            <a:r>
              <a:rPr lang="cs-CZ" sz="1400" dirty="0" err="1">
                <a:latin typeface="+mn-lt"/>
              </a:rPr>
              <a:t>plan</a:t>
            </a:r>
            <a:r>
              <a:rPr lang="cs-CZ" sz="1400" dirty="0">
                <a:latin typeface="+mn-lt"/>
              </a:rPr>
              <a:t> </a:t>
            </a:r>
            <a:r>
              <a:rPr lang="cs-CZ" sz="1400" dirty="0" err="1">
                <a:latin typeface="+mn-lt"/>
              </a:rPr>
              <a:t>for</a:t>
            </a:r>
            <a:r>
              <a:rPr lang="cs-CZ" sz="1400" dirty="0">
                <a:latin typeface="+mn-lt"/>
              </a:rPr>
              <a:t> 2015 (</a:t>
            </a:r>
            <a:r>
              <a:rPr lang="cs-CZ" sz="1400" dirty="0" err="1">
                <a:latin typeface="+mn-lt"/>
              </a:rPr>
              <a:t>included</a:t>
            </a:r>
            <a:r>
              <a:rPr lang="cs-CZ" sz="1400" dirty="0">
                <a:latin typeface="+mn-lt"/>
              </a:rPr>
              <a:t> budget </a:t>
            </a:r>
            <a:r>
              <a:rPr lang="cs-CZ" sz="1400" dirty="0" err="1">
                <a:latin typeface="+mn-lt"/>
              </a:rPr>
              <a:t>for</a:t>
            </a:r>
            <a:r>
              <a:rPr lang="cs-CZ" sz="1400" dirty="0">
                <a:latin typeface="+mn-lt"/>
              </a:rPr>
              <a:t> </a:t>
            </a:r>
            <a:r>
              <a:rPr lang="cs-CZ" sz="1400" dirty="0" err="1">
                <a:latin typeface="+mn-lt"/>
              </a:rPr>
              <a:t>competitons</a:t>
            </a:r>
            <a:r>
              <a:rPr lang="cs-CZ" sz="1400" dirty="0">
                <a:latin typeface="+mn-lt"/>
              </a:rPr>
              <a:t>, </a:t>
            </a:r>
            <a:r>
              <a:rPr lang="cs-CZ" sz="1400" dirty="0" err="1">
                <a:latin typeface="+mn-lt"/>
              </a:rPr>
              <a:t>seminars</a:t>
            </a:r>
            <a:r>
              <a:rPr lang="cs-CZ" sz="1400" dirty="0">
                <a:latin typeface="+mn-lt"/>
              </a:rPr>
              <a:t> </a:t>
            </a:r>
            <a:r>
              <a:rPr lang="cs-CZ" sz="1400" dirty="0" err="1">
                <a:latin typeface="+mn-lt"/>
              </a:rPr>
              <a:t>etc</a:t>
            </a:r>
            <a:r>
              <a:rPr lang="cs-CZ" sz="1400" dirty="0">
                <a:latin typeface="+mn-lt"/>
              </a:rPr>
              <a:t>.)  – 1/2015</a:t>
            </a:r>
          </a:p>
          <a:p>
            <a:pPr algn="just">
              <a:defRPr/>
            </a:pPr>
            <a:r>
              <a:rPr lang="cs-CZ" sz="1400" dirty="0">
                <a:latin typeface="+mn-lt"/>
              </a:rPr>
              <a:t>2. </a:t>
            </a:r>
            <a:r>
              <a:rPr lang="cs-CZ" sz="1400" dirty="0" err="1">
                <a:latin typeface="+mn-lt"/>
              </a:rPr>
              <a:t>Control</a:t>
            </a:r>
            <a:r>
              <a:rPr lang="cs-CZ" sz="1400" dirty="0">
                <a:latin typeface="+mn-lt"/>
              </a:rPr>
              <a:t> </a:t>
            </a:r>
            <a:r>
              <a:rPr lang="cs-CZ" sz="1400" dirty="0" err="1">
                <a:latin typeface="+mn-lt"/>
              </a:rPr>
              <a:t>of</a:t>
            </a:r>
            <a:r>
              <a:rPr lang="cs-CZ" sz="1400" dirty="0">
                <a:latin typeface="+mn-lt"/>
              </a:rPr>
              <a:t> </a:t>
            </a:r>
            <a:r>
              <a:rPr lang="cs-CZ" sz="1400" dirty="0" err="1">
                <a:latin typeface="+mn-lt"/>
              </a:rPr>
              <a:t>outlays</a:t>
            </a:r>
            <a:r>
              <a:rPr lang="cs-CZ" sz="1400" dirty="0">
                <a:latin typeface="+mn-lt"/>
              </a:rPr>
              <a:t> and </a:t>
            </a:r>
            <a:r>
              <a:rPr lang="cs-CZ" sz="1400" dirty="0" err="1">
                <a:latin typeface="+mn-lt"/>
              </a:rPr>
              <a:t>resources</a:t>
            </a:r>
            <a:r>
              <a:rPr lang="cs-CZ" sz="1400" dirty="0">
                <a:latin typeface="+mn-lt"/>
              </a:rPr>
              <a:t> </a:t>
            </a:r>
            <a:r>
              <a:rPr lang="cs-CZ" sz="1400" dirty="0" err="1">
                <a:latin typeface="+mn-lt"/>
              </a:rPr>
              <a:t>of</a:t>
            </a:r>
            <a:r>
              <a:rPr lang="cs-CZ" sz="1400" dirty="0">
                <a:latin typeface="+mn-lt"/>
              </a:rPr>
              <a:t> </a:t>
            </a:r>
            <a:r>
              <a:rPr lang="cs-CZ" sz="1400" dirty="0" err="1">
                <a:latin typeface="+mn-lt"/>
              </a:rPr>
              <a:t>CzNTU</a:t>
            </a:r>
            <a:r>
              <a:rPr lang="cs-CZ" sz="1400" dirty="0">
                <a:latin typeface="+mn-lt"/>
              </a:rPr>
              <a:t> – 1/2015</a:t>
            </a:r>
          </a:p>
          <a:p>
            <a:pPr algn="just">
              <a:defRPr/>
            </a:pPr>
            <a:r>
              <a:rPr lang="cs-CZ" sz="1400" dirty="0">
                <a:latin typeface="+mn-lt"/>
              </a:rPr>
              <a:t>3. </a:t>
            </a:r>
            <a:r>
              <a:rPr lang="cs-CZ" sz="1400" dirty="0" err="1">
                <a:latin typeface="+mn-lt"/>
              </a:rPr>
              <a:t>Promotional</a:t>
            </a:r>
            <a:r>
              <a:rPr lang="cs-CZ" sz="1400" dirty="0">
                <a:latin typeface="+mn-lt"/>
              </a:rPr>
              <a:t> video </a:t>
            </a:r>
            <a:r>
              <a:rPr lang="cs-CZ" sz="1400" dirty="0" err="1">
                <a:latin typeface="+mn-lt"/>
              </a:rPr>
              <a:t>of</a:t>
            </a:r>
            <a:r>
              <a:rPr lang="cs-CZ" sz="1400" dirty="0">
                <a:latin typeface="+mn-lt"/>
              </a:rPr>
              <a:t> </a:t>
            </a:r>
            <a:r>
              <a:rPr lang="cs-CZ" sz="1400" dirty="0" err="1">
                <a:latin typeface="+mn-lt"/>
              </a:rPr>
              <a:t>CzNTU</a:t>
            </a:r>
            <a:r>
              <a:rPr lang="cs-CZ" sz="1400" dirty="0">
                <a:latin typeface="+mn-lt"/>
              </a:rPr>
              <a:t> – 9/2015</a:t>
            </a:r>
          </a:p>
          <a:p>
            <a:pPr algn="just">
              <a:defRPr/>
            </a:pPr>
            <a:r>
              <a:rPr lang="cs-CZ" sz="1400" dirty="0">
                <a:latin typeface="+mn-lt"/>
              </a:rPr>
              <a:t>4. </a:t>
            </a:r>
            <a:r>
              <a:rPr lang="cs-CZ" sz="1400" dirty="0" err="1">
                <a:latin typeface="+mn-lt"/>
              </a:rPr>
              <a:t>Put</a:t>
            </a:r>
            <a:r>
              <a:rPr lang="cs-CZ" sz="1400" dirty="0">
                <a:latin typeface="+mn-lt"/>
              </a:rPr>
              <a:t> </a:t>
            </a:r>
            <a:r>
              <a:rPr lang="cs-CZ" sz="1400" dirty="0" err="1">
                <a:latin typeface="+mn-lt"/>
              </a:rPr>
              <a:t>the</a:t>
            </a:r>
            <a:r>
              <a:rPr lang="cs-CZ" sz="1400" dirty="0">
                <a:latin typeface="+mn-lt"/>
              </a:rPr>
              <a:t> stress </a:t>
            </a:r>
            <a:r>
              <a:rPr lang="cs-CZ" sz="1400" dirty="0" err="1">
                <a:latin typeface="+mn-lt"/>
              </a:rPr>
              <a:t>for</a:t>
            </a:r>
            <a:r>
              <a:rPr lang="cs-CZ" sz="1400" dirty="0">
                <a:latin typeface="+mn-lt"/>
              </a:rPr>
              <a:t> </a:t>
            </a:r>
            <a:r>
              <a:rPr lang="cs-CZ" sz="1400" dirty="0" err="1">
                <a:latin typeface="+mn-lt"/>
              </a:rPr>
              <a:t>promotion</a:t>
            </a:r>
            <a:r>
              <a:rPr lang="cs-CZ" sz="1400" dirty="0">
                <a:latin typeface="+mn-lt"/>
              </a:rPr>
              <a:t> </a:t>
            </a:r>
            <a:r>
              <a:rPr lang="cs-CZ" sz="1400" dirty="0" err="1">
                <a:latin typeface="+mn-lt"/>
              </a:rPr>
              <a:t>of</a:t>
            </a:r>
            <a:r>
              <a:rPr lang="cs-CZ" sz="1400" dirty="0">
                <a:latin typeface="+mn-lt"/>
              </a:rPr>
              <a:t> </a:t>
            </a:r>
            <a:r>
              <a:rPr lang="cs-CZ" sz="1400" dirty="0" err="1">
                <a:latin typeface="+mn-lt"/>
              </a:rPr>
              <a:t>events</a:t>
            </a:r>
            <a:r>
              <a:rPr lang="cs-CZ" sz="1400" dirty="0">
                <a:latin typeface="+mn-lt"/>
              </a:rPr>
              <a:t> and </a:t>
            </a:r>
            <a:r>
              <a:rPr lang="cs-CZ" sz="1400" dirty="0" err="1">
                <a:latin typeface="+mn-lt"/>
              </a:rPr>
              <a:t>clubs</a:t>
            </a:r>
            <a:r>
              <a:rPr lang="cs-CZ" sz="1400" dirty="0">
                <a:latin typeface="+mn-lt"/>
              </a:rPr>
              <a:t> (</a:t>
            </a:r>
            <a:r>
              <a:rPr lang="cs-CZ" sz="1400" dirty="0" err="1">
                <a:latin typeface="+mn-lt"/>
              </a:rPr>
              <a:t>posters</a:t>
            </a:r>
            <a:r>
              <a:rPr lang="cs-CZ" sz="1400" dirty="0">
                <a:latin typeface="+mn-lt"/>
              </a:rPr>
              <a:t>, </a:t>
            </a:r>
            <a:r>
              <a:rPr lang="cs-CZ" sz="1400" dirty="0" err="1">
                <a:latin typeface="+mn-lt"/>
              </a:rPr>
              <a:t>conmemoratives</a:t>
            </a:r>
            <a:r>
              <a:rPr lang="cs-CZ" sz="1400" dirty="0">
                <a:latin typeface="+mn-lt"/>
              </a:rPr>
              <a:t> as pens </a:t>
            </a:r>
            <a:r>
              <a:rPr lang="cs-CZ" sz="1400" dirty="0" err="1">
                <a:latin typeface="+mn-lt"/>
              </a:rPr>
              <a:t>etc</a:t>
            </a:r>
            <a:r>
              <a:rPr lang="cs-CZ" sz="1400" dirty="0">
                <a:latin typeface="+mn-lt"/>
              </a:rPr>
              <a:t>. – </a:t>
            </a:r>
            <a:r>
              <a:rPr lang="cs-CZ" sz="1400" dirty="0" err="1">
                <a:latin typeface="+mn-lt"/>
              </a:rPr>
              <a:t>cooperation</a:t>
            </a:r>
            <a:r>
              <a:rPr lang="cs-CZ" sz="1400" dirty="0">
                <a:latin typeface="+mn-lt"/>
              </a:rPr>
              <a:t> </a:t>
            </a:r>
            <a:r>
              <a:rPr lang="cs-CZ" sz="1400" dirty="0" err="1">
                <a:latin typeface="+mn-lt"/>
              </a:rPr>
              <a:t>with</a:t>
            </a:r>
            <a:r>
              <a:rPr lang="cs-CZ" sz="1400" dirty="0">
                <a:latin typeface="+mn-lt"/>
              </a:rPr>
              <a:t> </a:t>
            </a:r>
            <a:r>
              <a:rPr lang="cs-CZ" sz="1400" dirty="0" err="1">
                <a:latin typeface="+mn-lt"/>
              </a:rPr>
              <a:t>sponsors</a:t>
            </a:r>
            <a:r>
              <a:rPr lang="cs-CZ" sz="1400" dirty="0">
                <a:latin typeface="+mn-lt"/>
              </a:rPr>
              <a:t>) – </a:t>
            </a:r>
            <a:r>
              <a:rPr lang="cs-CZ" sz="1400" dirty="0" err="1">
                <a:latin typeface="+mn-lt"/>
              </a:rPr>
              <a:t>whole</a:t>
            </a:r>
            <a:r>
              <a:rPr lang="cs-CZ" sz="1400" dirty="0">
                <a:latin typeface="+mn-lt"/>
              </a:rPr>
              <a:t> </a:t>
            </a:r>
            <a:r>
              <a:rPr lang="cs-CZ" sz="1400" dirty="0" err="1">
                <a:latin typeface="+mn-lt"/>
              </a:rPr>
              <a:t>year</a:t>
            </a:r>
            <a:r>
              <a:rPr lang="cs-CZ" sz="1400" dirty="0">
                <a:latin typeface="+mn-lt"/>
              </a:rPr>
              <a:t> 2015</a:t>
            </a:r>
          </a:p>
          <a:p>
            <a:pPr algn="just">
              <a:defRPr/>
            </a:pPr>
            <a:r>
              <a:rPr lang="cs-CZ" sz="1400" dirty="0">
                <a:latin typeface="+mn-lt"/>
              </a:rPr>
              <a:t>5. </a:t>
            </a:r>
            <a:r>
              <a:rPr lang="cs-CZ" sz="1400" dirty="0" err="1">
                <a:latin typeface="+mn-lt"/>
              </a:rPr>
              <a:t>Preparation</a:t>
            </a:r>
            <a:r>
              <a:rPr lang="cs-CZ" sz="1400" dirty="0">
                <a:latin typeface="+mn-lt"/>
              </a:rPr>
              <a:t> </a:t>
            </a:r>
            <a:r>
              <a:rPr lang="cs-CZ" sz="1400" dirty="0" err="1">
                <a:latin typeface="+mn-lt"/>
              </a:rPr>
              <a:t>of</a:t>
            </a:r>
            <a:r>
              <a:rPr lang="cs-CZ" sz="1400" dirty="0">
                <a:latin typeface="+mn-lt"/>
              </a:rPr>
              <a:t> </a:t>
            </a:r>
            <a:r>
              <a:rPr lang="cs-CZ" sz="1400" dirty="0" err="1">
                <a:latin typeface="+mn-lt"/>
              </a:rPr>
              <a:t>materials</a:t>
            </a:r>
            <a:r>
              <a:rPr lang="cs-CZ" sz="1400" dirty="0">
                <a:latin typeface="+mn-lt"/>
              </a:rPr>
              <a:t> </a:t>
            </a:r>
            <a:r>
              <a:rPr lang="cs-CZ" sz="1400" dirty="0" err="1">
                <a:latin typeface="+mn-lt"/>
              </a:rPr>
              <a:t>for</a:t>
            </a:r>
            <a:r>
              <a:rPr lang="cs-CZ" sz="1400" dirty="0">
                <a:latin typeface="+mn-lt"/>
              </a:rPr>
              <a:t> </a:t>
            </a:r>
            <a:r>
              <a:rPr lang="cs-CZ" sz="1400" dirty="0" err="1">
                <a:latin typeface="+mn-lt"/>
              </a:rPr>
              <a:t>sponsors</a:t>
            </a:r>
            <a:r>
              <a:rPr lang="cs-CZ" sz="1400" dirty="0">
                <a:latin typeface="+mn-lt"/>
              </a:rPr>
              <a:t> (</a:t>
            </a:r>
            <a:r>
              <a:rPr lang="cs-CZ" sz="1400" dirty="0" err="1">
                <a:latin typeface="+mn-lt"/>
              </a:rPr>
              <a:t>what</a:t>
            </a:r>
            <a:r>
              <a:rPr lang="cs-CZ" sz="1400" dirty="0">
                <a:latin typeface="+mn-lt"/>
              </a:rPr>
              <a:t> </a:t>
            </a:r>
            <a:r>
              <a:rPr lang="cs-CZ" sz="1400" dirty="0" err="1">
                <a:latin typeface="+mn-lt"/>
              </a:rPr>
              <a:t>we</a:t>
            </a:r>
            <a:r>
              <a:rPr lang="cs-CZ" sz="1400" dirty="0">
                <a:latin typeface="+mn-lt"/>
              </a:rPr>
              <a:t> </a:t>
            </a:r>
            <a:r>
              <a:rPr lang="cs-CZ" sz="1400" dirty="0" err="1">
                <a:latin typeface="+mn-lt"/>
              </a:rPr>
              <a:t>can</a:t>
            </a:r>
            <a:r>
              <a:rPr lang="cs-CZ" sz="1400" dirty="0">
                <a:latin typeface="+mn-lt"/>
              </a:rPr>
              <a:t> </a:t>
            </a:r>
            <a:r>
              <a:rPr lang="cs-CZ" sz="1400" dirty="0" err="1">
                <a:latin typeface="+mn-lt"/>
              </a:rPr>
              <a:t>offer</a:t>
            </a:r>
            <a:r>
              <a:rPr lang="cs-CZ" sz="1400" dirty="0">
                <a:latin typeface="+mn-lt"/>
              </a:rPr>
              <a:t> to </a:t>
            </a:r>
            <a:r>
              <a:rPr lang="cs-CZ" sz="1400" dirty="0" err="1">
                <a:latin typeface="+mn-lt"/>
              </a:rPr>
              <a:t>them</a:t>
            </a:r>
            <a:r>
              <a:rPr lang="cs-CZ" sz="1400" dirty="0">
                <a:latin typeface="+mn-lt"/>
              </a:rPr>
              <a:t>) – 12/2015</a:t>
            </a:r>
          </a:p>
          <a:p>
            <a:pPr algn="just">
              <a:defRPr/>
            </a:pPr>
            <a:r>
              <a:rPr lang="cs-CZ" sz="1400" dirty="0">
                <a:latin typeface="+mn-lt"/>
              </a:rPr>
              <a:t>6. </a:t>
            </a:r>
            <a:r>
              <a:rPr lang="cs-CZ" sz="1400" dirty="0" err="1">
                <a:latin typeface="+mn-lt"/>
              </a:rPr>
              <a:t>Periodically</a:t>
            </a:r>
            <a:r>
              <a:rPr lang="cs-CZ" sz="1400" dirty="0">
                <a:latin typeface="+mn-lt"/>
              </a:rPr>
              <a:t> </a:t>
            </a:r>
            <a:r>
              <a:rPr lang="cs-CZ" sz="1400" dirty="0" err="1">
                <a:latin typeface="+mn-lt"/>
              </a:rPr>
              <a:t>fill</a:t>
            </a:r>
            <a:r>
              <a:rPr lang="cs-CZ" sz="1400" dirty="0">
                <a:latin typeface="+mn-lt"/>
              </a:rPr>
              <a:t> </a:t>
            </a:r>
            <a:r>
              <a:rPr lang="cs-CZ" sz="1400" dirty="0" err="1">
                <a:latin typeface="+mn-lt"/>
              </a:rPr>
              <a:t>request</a:t>
            </a:r>
            <a:r>
              <a:rPr lang="cs-CZ" sz="1400" dirty="0">
                <a:latin typeface="+mn-lt"/>
              </a:rPr>
              <a:t> </a:t>
            </a:r>
            <a:r>
              <a:rPr lang="cs-CZ" sz="1400" dirty="0" err="1">
                <a:latin typeface="+mn-lt"/>
              </a:rPr>
              <a:t>for</a:t>
            </a:r>
            <a:r>
              <a:rPr lang="cs-CZ" sz="1400" dirty="0">
                <a:latin typeface="+mn-lt"/>
              </a:rPr>
              <a:t> </a:t>
            </a:r>
            <a:r>
              <a:rPr lang="cs-CZ" sz="1400" dirty="0" err="1">
                <a:latin typeface="+mn-lt"/>
              </a:rPr>
              <a:t>grants</a:t>
            </a:r>
            <a:r>
              <a:rPr lang="cs-CZ" sz="1400" dirty="0">
                <a:latin typeface="+mn-lt"/>
              </a:rPr>
              <a:t> </a:t>
            </a:r>
            <a:r>
              <a:rPr lang="cs-CZ" sz="1400" dirty="0" err="1">
                <a:latin typeface="+mn-lt"/>
              </a:rPr>
              <a:t>from</a:t>
            </a:r>
            <a:r>
              <a:rPr lang="cs-CZ" sz="1400" dirty="0">
                <a:latin typeface="+mn-lt"/>
              </a:rPr>
              <a:t> </a:t>
            </a:r>
            <a:r>
              <a:rPr lang="cs-CZ" sz="1400" dirty="0" err="1">
                <a:latin typeface="+mn-lt"/>
              </a:rPr>
              <a:t>municipals</a:t>
            </a:r>
            <a:r>
              <a:rPr lang="cs-CZ" sz="1400" dirty="0">
                <a:latin typeface="+mn-lt"/>
              </a:rPr>
              <a:t>, </a:t>
            </a:r>
            <a:r>
              <a:rPr lang="cs-CZ" sz="1400" dirty="0" err="1">
                <a:latin typeface="+mn-lt"/>
              </a:rPr>
              <a:t>ministries</a:t>
            </a:r>
            <a:r>
              <a:rPr lang="cs-CZ" sz="1400" dirty="0">
                <a:latin typeface="+mn-lt"/>
              </a:rPr>
              <a:t> </a:t>
            </a:r>
            <a:r>
              <a:rPr lang="cs-CZ" sz="1400" dirty="0" err="1">
                <a:latin typeface="+mn-lt"/>
              </a:rPr>
              <a:t>etc</a:t>
            </a:r>
            <a:r>
              <a:rPr lang="cs-CZ" sz="1400" dirty="0">
                <a:latin typeface="+mn-lt"/>
              </a:rPr>
              <a:t>. – </a:t>
            </a:r>
            <a:r>
              <a:rPr lang="cs-CZ" sz="1400" dirty="0" err="1">
                <a:latin typeface="+mn-lt"/>
              </a:rPr>
              <a:t>fund</a:t>
            </a:r>
            <a:r>
              <a:rPr lang="cs-CZ" sz="1400" dirty="0">
                <a:latin typeface="+mn-lt"/>
              </a:rPr>
              <a:t> for National team </a:t>
            </a:r>
            <a:r>
              <a:rPr lang="cs-CZ" sz="1400" dirty="0" smtClean="0">
                <a:latin typeface="+mn-lt"/>
              </a:rPr>
              <a:t>– </a:t>
            </a:r>
            <a:r>
              <a:rPr lang="cs-CZ" sz="1400" dirty="0">
                <a:latin typeface="+mn-lt"/>
              </a:rPr>
              <a:t>7-8/2015 grant </a:t>
            </a:r>
            <a:r>
              <a:rPr lang="cs-CZ" sz="1400" dirty="0" err="1">
                <a:latin typeface="+mn-lt"/>
              </a:rPr>
              <a:t>from</a:t>
            </a:r>
            <a:r>
              <a:rPr lang="cs-CZ" sz="1400" dirty="0">
                <a:latin typeface="+mn-lt"/>
              </a:rPr>
              <a:t> Ministry </a:t>
            </a:r>
            <a:r>
              <a:rPr lang="cs-CZ" sz="1400" dirty="0" err="1">
                <a:latin typeface="+mn-lt"/>
              </a:rPr>
              <a:t>of</a:t>
            </a:r>
            <a:r>
              <a:rPr lang="cs-CZ" sz="1400" dirty="0">
                <a:latin typeface="+mn-lt"/>
              </a:rPr>
              <a:t> </a:t>
            </a:r>
            <a:r>
              <a:rPr lang="cs-CZ" sz="1400" dirty="0" err="1">
                <a:latin typeface="+mn-lt"/>
              </a:rPr>
              <a:t>education</a:t>
            </a:r>
            <a:r>
              <a:rPr lang="cs-CZ" sz="1400" dirty="0">
                <a:latin typeface="+mn-lt"/>
              </a:rPr>
              <a:t> and </a:t>
            </a:r>
            <a:r>
              <a:rPr lang="cs-CZ" sz="1400" dirty="0" err="1">
                <a:latin typeface="+mn-lt"/>
              </a:rPr>
              <a:t>sports</a:t>
            </a:r>
            <a:r>
              <a:rPr lang="cs-CZ" sz="1400" dirty="0">
                <a:latin typeface="+mn-lt"/>
              </a:rPr>
              <a:t>, </a:t>
            </a:r>
          </a:p>
          <a:p>
            <a:pPr algn="just">
              <a:defRPr/>
            </a:pPr>
            <a:r>
              <a:rPr lang="cs-CZ" sz="1400" dirty="0">
                <a:latin typeface="+mn-lt"/>
              </a:rPr>
              <a:t>1st </a:t>
            </a:r>
            <a:r>
              <a:rPr lang="cs-CZ" sz="1400" dirty="0" err="1">
                <a:latin typeface="+mn-lt"/>
              </a:rPr>
              <a:t>quarter</a:t>
            </a:r>
            <a:r>
              <a:rPr lang="cs-CZ" sz="1400" dirty="0">
                <a:latin typeface="+mn-lt"/>
              </a:rPr>
              <a:t> 2015 </a:t>
            </a:r>
            <a:r>
              <a:rPr lang="cs-CZ" sz="1400" dirty="0" err="1" smtClean="0">
                <a:latin typeface="+mn-lt"/>
              </a:rPr>
              <a:t>municipals</a:t>
            </a:r>
            <a:r>
              <a:rPr lang="cs-CZ" sz="1400" dirty="0" smtClean="0">
                <a:latin typeface="+mn-lt"/>
              </a:rPr>
              <a:t>, </a:t>
            </a:r>
            <a:r>
              <a:rPr lang="cs-CZ" sz="1400" dirty="0" err="1" smtClean="0">
                <a:latin typeface="+mn-lt"/>
              </a:rPr>
              <a:t>other</a:t>
            </a:r>
            <a:r>
              <a:rPr lang="cs-CZ" sz="1400" dirty="0" smtClean="0">
                <a:latin typeface="+mn-lt"/>
              </a:rPr>
              <a:t> </a:t>
            </a:r>
            <a:r>
              <a:rPr lang="cs-CZ" sz="1400" dirty="0" err="1">
                <a:latin typeface="+mn-lt"/>
              </a:rPr>
              <a:t>grants</a:t>
            </a:r>
            <a:r>
              <a:rPr lang="cs-CZ" sz="1400" dirty="0">
                <a:latin typeface="+mn-lt"/>
              </a:rPr>
              <a:t> – </a:t>
            </a:r>
            <a:r>
              <a:rPr lang="cs-CZ" sz="1400" dirty="0" err="1">
                <a:latin typeface="+mn-lt"/>
              </a:rPr>
              <a:t>need</a:t>
            </a:r>
            <a:r>
              <a:rPr lang="cs-CZ" sz="1400" dirty="0">
                <a:latin typeface="+mn-lt"/>
              </a:rPr>
              <a:t> to </a:t>
            </a:r>
            <a:r>
              <a:rPr lang="cs-CZ" sz="1400" dirty="0" err="1">
                <a:latin typeface="+mn-lt"/>
              </a:rPr>
              <a:t>be</a:t>
            </a:r>
            <a:r>
              <a:rPr lang="cs-CZ" sz="1400" dirty="0">
                <a:latin typeface="+mn-lt"/>
              </a:rPr>
              <a:t> </a:t>
            </a:r>
            <a:r>
              <a:rPr lang="cs-CZ" sz="1400" dirty="0" err="1">
                <a:latin typeface="+mn-lt"/>
              </a:rPr>
              <a:t>controll</a:t>
            </a:r>
            <a:r>
              <a:rPr lang="cs-CZ" sz="1400" dirty="0">
                <a:latin typeface="+mn-lt"/>
              </a:rPr>
              <a:t> </a:t>
            </a:r>
            <a:r>
              <a:rPr lang="cs-CZ" sz="1400" dirty="0" err="1">
                <a:latin typeface="+mn-lt"/>
              </a:rPr>
              <a:t>whole</a:t>
            </a:r>
            <a:r>
              <a:rPr lang="cs-CZ" sz="1400" dirty="0">
                <a:latin typeface="+mn-lt"/>
              </a:rPr>
              <a:t> </a:t>
            </a:r>
            <a:r>
              <a:rPr lang="cs-CZ" sz="1400" dirty="0" err="1">
                <a:latin typeface="+mn-lt"/>
              </a:rPr>
              <a:t>year</a:t>
            </a:r>
            <a:endParaRPr lang="cs-CZ" sz="1400" dirty="0">
              <a:latin typeface="+mn-lt"/>
            </a:endParaRPr>
          </a:p>
          <a:p>
            <a:pPr algn="just">
              <a:defRPr/>
            </a:pPr>
            <a:endParaRPr lang="cs-CZ" sz="1400" b="1" dirty="0">
              <a:latin typeface="+mn-lt"/>
            </a:endParaRPr>
          </a:p>
          <a:p>
            <a:pPr algn="just">
              <a:defRPr/>
            </a:pPr>
            <a:r>
              <a:rPr lang="cs-CZ" sz="1400" b="1" dirty="0" err="1">
                <a:latin typeface="+mn-lt"/>
              </a:rPr>
              <a:t>Communication</a:t>
            </a:r>
            <a:endParaRPr lang="cs-CZ" sz="1400" dirty="0">
              <a:latin typeface="+mn-lt"/>
            </a:endParaRPr>
          </a:p>
          <a:p>
            <a:pPr algn="just">
              <a:defRPr/>
            </a:pPr>
            <a:r>
              <a:rPr lang="cs-CZ" sz="1400" dirty="0">
                <a:latin typeface="+mn-lt"/>
              </a:rPr>
              <a:t>1. </a:t>
            </a:r>
            <a:r>
              <a:rPr lang="cs-CZ" sz="1400" dirty="0" err="1">
                <a:latin typeface="+mn-lt"/>
              </a:rPr>
              <a:t>Straight</a:t>
            </a:r>
            <a:r>
              <a:rPr lang="cs-CZ" sz="1400" dirty="0">
                <a:latin typeface="+mn-lt"/>
              </a:rPr>
              <a:t> </a:t>
            </a:r>
            <a:r>
              <a:rPr lang="cs-CZ" sz="1400" dirty="0" err="1">
                <a:latin typeface="+mn-lt"/>
              </a:rPr>
              <a:t>communication</a:t>
            </a:r>
            <a:r>
              <a:rPr lang="cs-CZ" sz="1400" dirty="0">
                <a:latin typeface="+mn-lt"/>
              </a:rPr>
              <a:t> </a:t>
            </a:r>
            <a:r>
              <a:rPr lang="cs-CZ" sz="1400" dirty="0" err="1">
                <a:latin typeface="+mn-lt"/>
              </a:rPr>
              <a:t>with</a:t>
            </a:r>
            <a:r>
              <a:rPr lang="cs-CZ" sz="1400" dirty="0">
                <a:latin typeface="+mn-lt"/>
              </a:rPr>
              <a:t> </a:t>
            </a:r>
            <a:r>
              <a:rPr lang="cs-CZ" sz="1400" dirty="0" err="1">
                <a:latin typeface="+mn-lt"/>
              </a:rPr>
              <a:t>members</a:t>
            </a:r>
            <a:r>
              <a:rPr lang="cs-CZ" sz="1400" dirty="0">
                <a:latin typeface="+mn-lt"/>
              </a:rPr>
              <a:t> – </a:t>
            </a:r>
            <a:r>
              <a:rPr lang="cs-CZ" sz="1400" dirty="0" err="1">
                <a:latin typeface="+mn-lt"/>
              </a:rPr>
              <a:t>contacts</a:t>
            </a:r>
            <a:r>
              <a:rPr lang="cs-CZ" sz="1400" dirty="0">
                <a:latin typeface="+mn-lt"/>
              </a:rPr>
              <a:t> on </a:t>
            </a:r>
            <a:r>
              <a:rPr lang="cs-CZ" sz="1400" dirty="0" err="1">
                <a:latin typeface="+mn-lt"/>
              </a:rPr>
              <a:t>website</a:t>
            </a:r>
            <a:r>
              <a:rPr lang="cs-CZ" sz="1400" dirty="0">
                <a:latin typeface="+mn-lt"/>
              </a:rPr>
              <a:t> </a:t>
            </a:r>
            <a:r>
              <a:rPr lang="cs-CZ" sz="1400" dirty="0" err="1">
                <a:latin typeface="+mn-lt"/>
              </a:rPr>
              <a:t>must</a:t>
            </a:r>
            <a:r>
              <a:rPr lang="cs-CZ" sz="1400" dirty="0">
                <a:latin typeface="+mn-lt"/>
              </a:rPr>
              <a:t> </a:t>
            </a:r>
            <a:r>
              <a:rPr lang="cs-CZ" sz="1400" dirty="0" err="1">
                <a:latin typeface="+mn-lt"/>
              </a:rPr>
              <a:t>be</a:t>
            </a:r>
            <a:r>
              <a:rPr lang="cs-CZ" sz="1400" dirty="0">
                <a:latin typeface="+mn-lt"/>
              </a:rPr>
              <a:t> </a:t>
            </a:r>
            <a:r>
              <a:rPr lang="cs-CZ" sz="1400" dirty="0" err="1">
                <a:latin typeface="+mn-lt"/>
              </a:rPr>
              <a:t>valid</a:t>
            </a:r>
            <a:r>
              <a:rPr lang="cs-CZ" sz="1400" dirty="0">
                <a:latin typeface="+mn-lt"/>
              </a:rPr>
              <a:t> – </a:t>
            </a:r>
            <a:r>
              <a:rPr lang="cs-CZ" sz="1400" dirty="0" err="1">
                <a:latin typeface="+mn-lt"/>
              </a:rPr>
              <a:t>whole</a:t>
            </a:r>
            <a:r>
              <a:rPr lang="cs-CZ" sz="1400" dirty="0">
                <a:latin typeface="+mn-lt"/>
              </a:rPr>
              <a:t> </a:t>
            </a:r>
            <a:r>
              <a:rPr lang="cs-CZ" sz="1400" dirty="0" err="1">
                <a:latin typeface="+mn-lt"/>
              </a:rPr>
              <a:t>year</a:t>
            </a:r>
            <a:r>
              <a:rPr lang="cs-CZ" sz="1400" dirty="0">
                <a:latin typeface="+mn-lt"/>
              </a:rPr>
              <a:t> 2015</a:t>
            </a:r>
          </a:p>
          <a:p>
            <a:pPr algn="just">
              <a:defRPr/>
            </a:pPr>
            <a:r>
              <a:rPr lang="cs-CZ" sz="1400" dirty="0">
                <a:latin typeface="+mn-lt"/>
              </a:rPr>
              <a:t>2. </a:t>
            </a:r>
            <a:r>
              <a:rPr lang="cs-CZ" sz="1400" dirty="0" err="1">
                <a:latin typeface="+mn-lt"/>
              </a:rPr>
              <a:t>Activ</a:t>
            </a:r>
            <a:r>
              <a:rPr lang="cs-CZ" sz="1400" dirty="0">
                <a:latin typeface="+mn-lt"/>
              </a:rPr>
              <a:t> </a:t>
            </a:r>
            <a:r>
              <a:rPr lang="cs-CZ" sz="1400" dirty="0" err="1">
                <a:latin typeface="+mn-lt"/>
              </a:rPr>
              <a:t>using</a:t>
            </a:r>
            <a:r>
              <a:rPr lang="cs-CZ" sz="1400" dirty="0">
                <a:latin typeface="+mn-lt"/>
              </a:rPr>
              <a:t> </a:t>
            </a:r>
            <a:r>
              <a:rPr lang="cs-CZ" sz="1400" dirty="0" err="1">
                <a:latin typeface="+mn-lt"/>
              </a:rPr>
              <a:t>of</a:t>
            </a:r>
            <a:r>
              <a:rPr lang="cs-CZ" sz="1400" dirty="0">
                <a:latin typeface="+mn-lt"/>
              </a:rPr>
              <a:t> </a:t>
            </a:r>
            <a:r>
              <a:rPr lang="cs-CZ" sz="1400" dirty="0" err="1">
                <a:latin typeface="+mn-lt"/>
              </a:rPr>
              <a:t>social</a:t>
            </a:r>
            <a:r>
              <a:rPr lang="cs-CZ" sz="1400" dirty="0">
                <a:latin typeface="+mn-lt"/>
              </a:rPr>
              <a:t> </a:t>
            </a:r>
            <a:r>
              <a:rPr lang="cs-CZ" sz="1400" dirty="0" err="1">
                <a:latin typeface="+mn-lt"/>
              </a:rPr>
              <a:t>nets</a:t>
            </a:r>
            <a:r>
              <a:rPr lang="cs-CZ" sz="1400" dirty="0">
                <a:latin typeface="+mn-lt"/>
              </a:rPr>
              <a:t> (</a:t>
            </a:r>
            <a:r>
              <a:rPr lang="cs-CZ" sz="1400" dirty="0" err="1">
                <a:latin typeface="+mn-lt"/>
              </a:rPr>
              <a:t>mainly</a:t>
            </a:r>
            <a:r>
              <a:rPr lang="cs-CZ" sz="1400" dirty="0">
                <a:latin typeface="+mn-lt"/>
              </a:rPr>
              <a:t> Facebook), make </a:t>
            </a:r>
            <a:r>
              <a:rPr lang="cs-CZ" sz="1400" dirty="0" err="1">
                <a:latin typeface="+mn-lt"/>
              </a:rPr>
              <a:t>own</a:t>
            </a:r>
            <a:r>
              <a:rPr lang="cs-CZ" sz="1400" dirty="0">
                <a:latin typeface="+mn-lt"/>
              </a:rPr>
              <a:t> </a:t>
            </a:r>
            <a:r>
              <a:rPr lang="cs-CZ" sz="1400" dirty="0" err="1">
                <a:latin typeface="+mn-lt"/>
              </a:rPr>
              <a:t>youtube-channel</a:t>
            </a:r>
            <a:r>
              <a:rPr lang="cs-CZ" sz="1400" dirty="0">
                <a:latin typeface="+mn-lt"/>
              </a:rPr>
              <a:t>, Google+ – 1st </a:t>
            </a:r>
            <a:r>
              <a:rPr lang="cs-CZ" sz="1400" dirty="0" err="1">
                <a:latin typeface="+mn-lt"/>
              </a:rPr>
              <a:t>quarter</a:t>
            </a:r>
            <a:r>
              <a:rPr lang="cs-CZ" sz="1400" dirty="0">
                <a:latin typeface="+mn-lt"/>
              </a:rPr>
              <a:t> 2015</a:t>
            </a:r>
          </a:p>
          <a:p>
            <a:pPr algn="just">
              <a:defRPr/>
            </a:pPr>
            <a:r>
              <a:rPr lang="cs-CZ" sz="1400" dirty="0">
                <a:latin typeface="+mn-lt"/>
              </a:rPr>
              <a:t>3. Make business </a:t>
            </a:r>
            <a:r>
              <a:rPr lang="cs-CZ" sz="1400" dirty="0" err="1">
                <a:latin typeface="+mn-lt"/>
              </a:rPr>
              <a:t>cards</a:t>
            </a:r>
            <a:r>
              <a:rPr lang="cs-CZ" sz="1400" dirty="0">
                <a:latin typeface="+mn-lt"/>
              </a:rPr>
              <a:t> </a:t>
            </a:r>
            <a:r>
              <a:rPr lang="cs-CZ" sz="1400" dirty="0" err="1">
                <a:latin typeface="+mn-lt"/>
              </a:rPr>
              <a:t>for</a:t>
            </a:r>
            <a:r>
              <a:rPr lang="cs-CZ" sz="1400" dirty="0">
                <a:latin typeface="+mn-lt"/>
              </a:rPr>
              <a:t> </a:t>
            </a:r>
            <a:r>
              <a:rPr lang="cs-CZ" sz="1400" dirty="0" err="1">
                <a:latin typeface="+mn-lt"/>
              </a:rPr>
              <a:t>CzNTU´s</a:t>
            </a:r>
            <a:r>
              <a:rPr lang="cs-CZ" sz="1400" dirty="0">
                <a:latin typeface="+mn-lt"/>
              </a:rPr>
              <a:t> </a:t>
            </a:r>
            <a:r>
              <a:rPr lang="cs-CZ" sz="1400" dirty="0" err="1">
                <a:latin typeface="+mn-lt"/>
              </a:rPr>
              <a:t>headquarters</a:t>
            </a:r>
            <a:r>
              <a:rPr lang="cs-CZ" sz="1400" dirty="0">
                <a:latin typeface="+mn-lt"/>
              </a:rPr>
              <a:t> – 1st </a:t>
            </a:r>
            <a:r>
              <a:rPr lang="cs-CZ" sz="1400" dirty="0" err="1">
                <a:latin typeface="+mn-lt"/>
              </a:rPr>
              <a:t>quarter</a:t>
            </a:r>
            <a:r>
              <a:rPr lang="cs-CZ" sz="1400" dirty="0">
                <a:latin typeface="+mn-lt"/>
              </a:rPr>
              <a:t> 2015</a:t>
            </a:r>
          </a:p>
          <a:p>
            <a:pPr algn="just">
              <a:defRPr/>
            </a:pPr>
            <a:r>
              <a:rPr lang="cs-CZ" sz="1400" dirty="0">
                <a:latin typeface="+mn-lt"/>
              </a:rPr>
              <a:t>4. </a:t>
            </a:r>
            <a:r>
              <a:rPr lang="cs-CZ" sz="1400" dirty="0" err="1">
                <a:latin typeface="+mn-lt"/>
              </a:rPr>
              <a:t>Card</a:t>
            </a:r>
            <a:r>
              <a:rPr lang="cs-CZ" sz="1400" dirty="0">
                <a:latin typeface="+mn-lt"/>
              </a:rPr>
              <a:t> </a:t>
            </a:r>
            <a:r>
              <a:rPr lang="cs-CZ" sz="1400" dirty="0" err="1">
                <a:latin typeface="+mn-lt"/>
              </a:rPr>
              <a:t>with</a:t>
            </a:r>
            <a:r>
              <a:rPr lang="cs-CZ" sz="1400" dirty="0">
                <a:latin typeface="+mn-lt"/>
              </a:rPr>
              <a:t> </a:t>
            </a:r>
            <a:r>
              <a:rPr lang="cs-CZ" sz="1400" dirty="0" err="1">
                <a:latin typeface="+mn-lt"/>
              </a:rPr>
              <a:t>contacts</a:t>
            </a:r>
            <a:r>
              <a:rPr lang="cs-CZ" sz="1400" dirty="0">
                <a:latin typeface="+mn-lt"/>
              </a:rPr>
              <a:t> </a:t>
            </a:r>
            <a:r>
              <a:rPr lang="cs-CZ" sz="1400" dirty="0" err="1">
                <a:latin typeface="+mn-lt"/>
              </a:rPr>
              <a:t>for</a:t>
            </a:r>
            <a:r>
              <a:rPr lang="cs-CZ" sz="1400" dirty="0">
                <a:latin typeface="+mn-lt"/>
              </a:rPr>
              <a:t> </a:t>
            </a:r>
            <a:r>
              <a:rPr lang="cs-CZ" sz="1400" dirty="0" err="1">
                <a:latin typeface="+mn-lt"/>
              </a:rPr>
              <a:t>new</a:t>
            </a:r>
            <a:r>
              <a:rPr lang="cs-CZ" sz="1400" dirty="0">
                <a:latin typeface="+mn-lt"/>
              </a:rPr>
              <a:t> </a:t>
            </a:r>
            <a:r>
              <a:rPr lang="cs-CZ" sz="1400" dirty="0" err="1">
                <a:latin typeface="+mn-lt"/>
              </a:rPr>
              <a:t>members</a:t>
            </a:r>
            <a:r>
              <a:rPr lang="cs-CZ" sz="1400" dirty="0">
                <a:latin typeface="+mn-lt"/>
              </a:rPr>
              <a:t> and </a:t>
            </a:r>
            <a:r>
              <a:rPr lang="cs-CZ" sz="1400" dirty="0" err="1">
                <a:latin typeface="+mn-lt"/>
              </a:rPr>
              <a:t>for</a:t>
            </a:r>
            <a:r>
              <a:rPr lang="cs-CZ" sz="1400" dirty="0">
                <a:latin typeface="+mn-lt"/>
              </a:rPr>
              <a:t> </a:t>
            </a:r>
            <a:r>
              <a:rPr lang="cs-CZ" sz="1400" dirty="0" err="1">
                <a:latin typeface="+mn-lt"/>
              </a:rPr>
              <a:t>recruiting</a:t>
            </a:r>
            <a:r>
              <a:rPr lang="cs-CZ" sz="1400" dirty="0">
                <a:latin typeface="+mn-lt"/>
              </a:rPr>
              <a:t> – </a:t>
            </a:r>
            <a:r>
              <a:rPr lang="cs-CZ" sz="1400" dirty="0" err="1">
                <a:latin typeface="+mn-lt"/>
              </a:rPr>
              <a:t>included</a:t>
            </a:r>
            <a:r>
              <a:rPr lang="cs-CZ" sz="1400" dirty="0">
                <a:latin typeface="+mn-lt"/>
              </a:rPr>
              <a:t> </a:t>
            </a:r>
            <a:r>
              <a:rPr lang="cs-CZ" sz="1400" dirty="0" err="1">
                <a:latin typeface="+mn-lt"/>
              </a:rPr>
              <a:t>times</a:t>
            </a:r>
            <a:r>
              <a:rPr lang="cs-CZ" sz="1400" dirty="0">
                <a:latin typeface="+mn-lt"/>
              </a:rPr>
              <a:t> </a:t>
            </a:r>
            <a:r>
              <a:rPr lang="cs-CZ" sz="1400" dirty="0" err="1">
                <a:latin typeface="+mn-lt"/>
              </a:rPr>
              <a:t>of</a:t>
            </a:r>
            <a:r>
              <a:rPr lang="cs-CZ" sz="1400" dirty="0">
                <a:latin typeface="+mn-lt"/>
              </a:rPr>
              <a:t> </a:t>
            </a:r>
            <a:r>
              <a:rPr lang="cs-CZ" sz="1400" dirty="0" err="1">
                <a:latin typeface="+mn-lt"/>
              </a:rPr>
              <a:t>trainings</a:t>
            </a:r>
            <a:r>
              <a:rPr lang="cs-CZ" sz="1400" dirty="0">
                <a:latin typeface="+mn-lt"/>
              </a:rPr>
              <a:t> in </a:t>
            </a:r>
            <a:r>
              <a:rPr lang="cs-CZ" sz="1400" dirty="0" err="1">
                <a:latin typeface="+mn-lt"/>
              </a:rPr>
              <a:t>schools</a:t>
            </a:r>
            <a:r>
              <a:rPr lang="cs-CZ" sz="1400" dirty="0">
                <a:latin typeface="+mn-lt"/>
              </a:rPr>
              <a:t>, </a:t>
            </a:r>
            <a:r>
              <a:rPr lang="cs-CZ" sz="1400" dirty="0" err="1">
                <a:latin typeface="+mn-lt"/>
              </a:rPr>
              <a:t>contact</a:t>
            </a:r>
            <a:r>
              <a:rPr lang="cs-CZ" sz="1400" dirty="0">
                <a:latin typeface="+mn-lt"/>
              </a:rPr>
              <a:t> to </a:t>
            </a:r>
            <a:r>
              <a:rPr lang="cs-CZ" sz="1400" dirty="0" err="1">
                <a:latin typeface="+mn-lt"/>
              </a:rPr>
              <a:t>trainers</a:t>
            </a:r>
            <a:r>
              <a:rPr lang="cs-CZ" sz="1400" dirty="0">
                <a:latin typeface="+mn-lt"/>
              </a:rPr>
              <a:t>, </a:t>
            </a:r>
            <a:r>
              <a:rPr lang="cs-CZ" sz="1400" dirty="0" err="1">
                <a:latin typeface="+mn-lt"/>
              </a:rPr>
              <a:t>websites</a:t>
            </a:r>
            <a:r>
              <a:rPr lang="cs-CZ" sz="1400" dirty="0">
                <a:latin typeface="+mn-lt"/>
              </a:rPr>
              <a:t> </a:t>
            </a:r>
            <a:r>
              <a:rPr lang="cs-CZ" sz="1400" dirty="0" err="1">
                <a:latin typeface="+mn-lt"/>
              </a:rPr>
              <a:t>etc</a:t>
            </a:r>
            <a:r>
              <a:rPr lang="cs-CZ" sz="1400" dirty="0">
                <a:latin typeface="+mn-lt"/>
              </a:rPr>
              <a:t>. - 8/2015</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41986" name="Nadpis 1"/>
          <p:cNvSpPr txBox="1">
            <a:spLocks/>
          </p:cNvSpPr>
          <p:nvPr/>
        </p:nvSpPr>
        <p:spPr bwMode="auto">
          <a:xfrm>
            <a:off x="1184275" y="441325"/>
            <a:ext cx="5694363" cy="438150"/>
          </a:xfrm>
          <a:prstGeom prst="rect">
            <a:avLst/>
          </a:prstGeom>
          <a:noFill/>
          <a:ln w="9525">
            <a:noFill/>
            <a:miter lim="800000"/>
            <a:headEnd/>
            <a:tailEnd/>
          </a:ln>
        </p:spPr>
        <p:txBody>
          <a:bodyPr anchor="b"/>
          <a:lstStyle/>
          <a:p>
            <a:pPr algn="ctr" defTabSz="685800">
              <a:lnSpc>
                <a:spcPct val="90000"/>
              </a:lnSpc>
            </a:pPr>
            <a:r>
              <a:rPr lang="cs-CZ" sz="2000"/>
              <a:t>The strategic plan of CzNTU 2015</a:t>
            </a:r>
          </a:p>
        </p:txBody>
      </p:sp>
      <p:sp>
        <p:nvSpPr>
          <p:cNvPr id="11" name="TextovéPole 10"/>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pic>
        <p:nvPicPr>
          <p:cNvPr id="41988" name="Obrázek 3"/>
          <p:cNvPicPr>
            <a:picLocks noChangeAspect="1"/>
          </p:cNvPicPr>
          <p:nvPr/>
        </p:nvPicPr>
        <p:blipFill>
          <a:blip r:embed="rId3"/>
          <a:srcRect/>
          <a:stretch>
            <a:fillRect/>
          </a:stretch>
        </p:blipFill>
        <p:spPr bwMode="auto">
          <a:xfrm>
            <a:off x="439738" y="274638"/>
            <a:ext cx="1193800" cy="1127125"/>
          </a:xfrm>
          <a:prstGeom prst="rect">
            <a:avLst/>
          </a:prstGeom>
          <a:noFill/>
          <a:ln w="9525">
            <a:noFill/>
            <a:miter lim="800000"/>
            <a:headEnd/>
            <a:tailEnd/>
          </a:ln>
        </p:spPr>
      </p:pic>
      <p:sp>
        <p:nvSpPr>
          <p:cNvPr id="41989" name="TextovéPole 2"/>
          <p:cNvSpPr txBox="1">
            <a:spLocks noChangeArrowheads="1"/>
          </p:cNvSpPr>
          <p:nvPr/>
        </p:nvSpPr>
        <p:spPr bwMode="auto">
          <a:xfrm>
            <a:off x="419100" y="1401763"/>
            <a:ext cx="6019800" cy="7632700"/>
          </a:xfrm>
          <a:prstGeom prst="rect">
            <a:avLst/>
          </a:prstGeom>
          <a:noFill/>
          <a:ln w="9525">
            <a:noFill/>
            <a:miter lim="800000"/>
            <a:headEnd/>
            <a:tailEnd/>
          </a:ln>
        </p:spPr>
        <p:txBody>
          <a:bodyPr>
            <a:spAutoFit/>
          </a:bodyPr>
          <a:lstStyle/>
          <a:p>
            <a:pPr algn="just">
              <a:defRPr/>
            </a:pPr>
            <a:r>
              <a:rPr lang="cs-CZ" sz="1400" dirty="0">
                <a:latin typeface="+mn-lt"/>
              </a:rPr>
              <a:t>5. </a:t>
            </a:r>
            <a:r>
              <a:rPr lang="cs-CZ" sz="1400" dirty="0" err="1">
                <a:latin typeface="+mn-lt"/>
              </a:rPr>
              <a:t>Information</a:t>
            </a:r>
            <a:r>
              <a:rPr lang="cs-CZ" sz="1400" dirty="0">
                <a:latin typeface="+mn-lt"/>
              </a:rPr>
              <a:t> support </a:t>
            </a:r>
            <a:r>
              <a:rPr lang="cs-CZ" sz="1400" dirty="0" err="1">
                <a:latin typeface="+mn-lt"/>
              </a:rPr>
              <a:t>for</a:t>
            </a:r>
            <a:r>
              <a:rPr lang="cs-CZ" sz="1400" dirty="0">
                <a:latin typeface="+mn-lt"/>
              </a:rPr>
              <a:t> </a:t>
            </a:r>
            <a:r>
              <a:rPr lang="cs-CZ" sz="1400" dirty="0" err="1">
                <a:latin typeface="+mn-lt"/>
              </a:rPr>
              <a:t>trainers</a:t>
            </a:r>
            <a:r>
              <a:rPr lang="cs-CZ" sz="1400" dirty="0">
                <a:latin typeface="+mn-lt"/>
              </a:rPr>
              <a:t> – </a:t>
            </a:r>
            <a:r>
              <a:rPr lang="cs-CZ" sz="1400" dirty="0" err="1">
                <a:latin typeface="+mn-lt"/>
              </a:rPr>
              <a:t>sharing</a:t>
            </a:r>
            <a:r>
              <a:rPr lang="cs-CZ" sz="1400" dirty="0">
                <a:latin typeface="+mn-lt"/>
              </a:rPr>
              <a:t> (eg. </a:t>
            </a:r>
            <a:r>
              <a:rPr lang="cs-CZ" sz="1400" dirty="0" err="1">
                <a:latin typeface="+mn-lt"/>
              </a:rPr>
              <a:t>google</a:t>
            </a:r>
            <a:r>
              <a:rPr lang="cs-CZ" sz="1400" dirty="0">
                <a:latin typeface="+mn-lt"/>
              </a:rPr>
              <a:t>+ </a:t>
            </a:r>
            <a:r>
              <a:rPr lang="cs-CZ" sz="1400" dirty="0" err="1">
                <a:latin typeface="+mn-lt"/>
              </a:rPr>
              <a:t>or</a:t>
            </a:r>
            <a:r>
              <a:rPr lang="cs-CZ" sz="1400" dirty="0">
                <a:latin typeface="+mn-lt"/>
              </a:rPr>
              <a:t> </a:t>
            </a:r>
            <a:r>
              <a:rPr lang="cs-CZ" sz="1400" dirty="0" err="1">
                <a:latin typeface="+mn-lt"/>
              </a:rPr>
              <a:t>Download</a:t>
            </a:r>
            <a:r>
              <a:rPr lang="cs-CZ" sz="1400" dirty="0">
                <a:latin typeface="+mn-lt"/>
              </a:rPr>
              <a:t> on </a:t>
            </a:r>
            <a:r>
              <a:rPr lang="cs-CZ" sz="1400" dirty="0" err="1">
                <a:latin typeface="+mn-lt"/>
              </a:rPr>
              <a:t>website</a:t>
            </a:r>
            <a:r>
              <a:rPr lang="cs-CZ" sz="1400" dirty="0">
                <a:latin typeface="+mn-lt"/>
              </a:rPr>
              <a:t>) – 1st </a:t>
            </a:r>
            <a:r>
              <a:rPr lang="cs-CZ" sz="1400" dirty="0" err="1">
                <a:latin typeface="+mn-lt"/>
              </a:rPr>
              <a:t>quarter</a:t>
            </a:r>
            <a:r>
              <a:rPr lang="cs-CZ" sz="1400" dirty="0">
                <a:latin typeface="+mn-lt"/>
              </a:rPr>
              <a:t> 2015</a:t>
            </a:r>
          </a:p>
          <a:p>
            <a:pPr algn="just">
              <a:defRPr/>
            </a:pPr>
            <a:r>
              <a:rPr lang="cs-CZ" sz="1400" dirty="0">
                <a:latin typeface="+mn-lt"/>
              </a:rPr>
              <a:t>6. Make </a:t>
            </a:r>
            <a:r>
              <a:rPr lang="cs-CZ" sz="1400" dirty="0" err="1">
                <a:latin typeface="+mn-lt"/>
              </a:rPr>
              <a:t>unified</a:t>
            </a:r>
            <a:r>
              <a:rPr lang="cs-CZ" sz="1400" dirty="0">
                <a:latin typeface="+mn-lt"/>
              </a:rPr>
              <a:t> </a:t>
            </a:r>
            <a:r>
              <a:rPr lang="cs-CZ" sz="1400" dirty="0" err="1">
                <a:latin typeface="+mn-lt"/>
              </a:rPr>
              <a:t>forms</a:t>
            </a:r>
            <a:r>
              <a:rPr lang="cs-CZ" sz="1400" dirty="0">
                <a:latin typeface="+mn-lt"/>
              </a:rPr>
              <a:t> </a:t>
            </a:r>
            <a:r>
              <a:rPr lang="cs-CZ" sz="1400" dirty="0" err="1">
                <a:latin typeface="+mn-lt"/>
              </a:rPr>
              <a:t>for</a:t>
            </a:r>
            <a:r>
              <a:rPr lang="cs-CZ" sz="1400" dirty="0">
                <a:latin typeface="+mn-lt"/>
              </a:rPr>
              <a:t> eg. </a:t>
            </a:r>
            <a:r>
              <a:rPr lang="cs-CZ" sz="1400" dirty="0" err="1">
                <a:latin typeface="+mn-lt"/>
              </a:rPr>
              <a:t>application</a:t>
            </a:r>
            <a:r>
              <a:rPr lang="cs-CZ" sz="1400" dirty="0">
                <a:latin typeface="+mn-lt"/>
              </a:rPr>
              <a:t> to </a:t>
            </a:r>
            <a:r>
              <a:rPr lang="cs-CZ" sz="1400" dirty="0" err="1">
                <a:latin typeface="+mn-lt"/>
              </a:rPr>
              <a:t>competitions</a:t>
            </a:r>
            <a:r>
              <a:rPr lang="cs-CZ" sz="1400" dirty="0">
                <a:latin typeface="+mn-lt"/>
              </a:rPr>
              <a:t>, to </a:t>
            </a:r>
            <a:r>
              <a:rPr lang="cs-CZ" sz="1400" dirty="0" err="1">
                <a:latin typeface="+mn-lt"/>
              </a:rPr>
              <a:t>grading</a:t>
            </a:r>
            <a:r>
              <a:rPr lang="cs-CZ" sz="1400" dirty="0">
                <a:latin typeface="+mn-lt"/>
              </a:rPr>
              <a:t> </a:t>
            </a:r>
            <a:r>
              <a:rPr lang="cs-CZ" sz="1400" dirty="0" err="1">
                <a:latin typeface="+mn-lt"/>
              </a:rPr>
              <a:t>etc</a:t>
            </a:r>
            <a:r>
              <a:rPr lang="cs-CZ" sz="1400" dirty="0">
                <a:latin typeface="+mn-lt"/>
              </a:rPr>
              <a:t>. –  1/2015</a:t>
            </a:r>
          </a:p>
          <a:p>
            <a:pPr algn="just">
              <a:defRPr/>
            </a:pPr>
            <a:r>
              <a:rPr lang="cs-CZ" sz="1400" dirty="0">
                <a:latin typeface="+mn-lt"/>
              </a:rPr>
              <a:t>7. </a:t>
            </a:r>
            <a:r>
              <a:rPr lang="cs-CZ" sz="1400" dirty="0" err="1">
                <a:latin typeface="+mn-lt"/>
              </a:rPr>
              <a:t>Extend</a:t>
            </a:r>
            <a:r>
              <a:rPr lang="cs-CZ" sz="1400" dirty="0">
                <a:latin typeface="+mn-lt"/>
              </a:rPr>
              <a:t> </a:t>
            </a:r>
            <a:r>
              <a:rPr lang="cs-CZ" sz="1400" dirty="0" err="1">
                <a:latin typeface="+mn-lt"/>
              </a:rPr>
              <a:t>range</a:t>
            </a:r>
            <a:r>
              <a:rPr lang="cs-CZ" sz="1400" dirty="0">
                <a:latin typeface="+mn-lt"/>
              </a:rPr>
              <a:t> </a:t>
            </a:r>
            <a:r>
              <a:rPr lang="cs-CZ" sz="1400" dirty="0" err="1">
                <a:latin typeface="+mn-lt"/>
              </a:rPr>
              <a:t>of</a:t>
            </a:r>
            <a:r>
              <a:rPr lang="cs-CZ" sz="1400" dirty="0">
                <a:latin typeface="+mn-lt"/>
              </a:rPr>
              <a:t> </a:t>
            </a:r>
            <a:r>
              <a:rPr lang="cs-CZ" sz="1400" dirty="0" err="1">
                <a:latin typeface="+mn-lt"/>
              </a:rPr>
              <a:t>visitants</a:t>
            </a:r>
            <a:r>
              <a:rPr lang="cs-CZ" sz="1400" dirty="0">
                <a:latin typeface="+mn-lt"/>
              </a:rPr>
              <a:t> </a:t>
            </a:r>
            <a:r>
              <a:rPr lang="cs-CZ" sz="1400" dirty="0" err="1">
                <a:latin typeface="+mn-lt"/>
              </a:rPr>
              <a:t>of</a:t>
            </a:r>
            <a:r>
              <a:rPr lang="cs-CZ" sz="1400" dirty="0">
                <a:latin typeface="+mn-lt"/>
              </a:rPr>
              <a:t> </a:t>
            </a:r>
            <a:r>
              <a:rPr lang="cs-CZ" sz="1400" dirty="0" err="1">
                <a:latin typeface="+mn-lt"/>
              </a:rPr>
              <a:t>website</a:t>
            </a:r>
            <a:r>
              <a:rPr lang="cs-CZ" sz="1400" dirty="0">
                <a:latin typeface="+mn-lt"/>
              </a:rPr>
              <a:t> – </a:t>
            </a:r>
            <a:r>
              <a:rPr lang="cs-CZ" sz="1400" dirty="0" err="1">
                <a:latin typeface="+mn-lt"/>
              </a:rPr>
              <a:t>crossed</a:t>
            </a:r>
            <a:r>
              <a:rPr lang="cs-CZ" sz="1400" dirty="0">
                <a:latin typeface="+mn-lt"/>
              </a:rPr>
              <a:t> </a:t>
            </a:r>
            <a:r>
              <a:rPr lang="cs-CZ" sz="1400" dirty="0" err="1">
                <a:latin typeface="+mn-lt"/>
              </a:rPr>
              <a:t>links</a:t>
            </a:r>
            <a:r>
              <a:rPr lang="cs-CZ" sz="1400" dirty="0">
                <a:latin typeface="+mn-lt"/>
              </a:rPr>
              <a:t> </a:t>
            </a:r>
            <a:r>
              <a:rPr lang="cs-CZ" sz="1400" dirty="0" err="1">
                <a:latin typeface="+mn-lt"/>
              </a:rPr>
              <a:t>with</a:t>
            </a:r>
            <a:r>
              <a:rPr lang="cs-CZ" sz="1400" dirty="0">
                <a:latin typeface="+mn-lt"/>
              </a:rPr>
              <a:t> </a:t>
            </a:r>
            <a:r>
              <a:rPr lang="cs-CZ" sz="1400" dirty="0" err="1">
                <a:latin typeface="+mn-lt"/>
              </a:rPr>
              <a:t>sponsors</a:t>
            </a:r>
            <a:r>
              <a:rPr lang="cs-CZ" sz="1400" dirty="0">
                <a:latin typeface="+mn-lt"/>
              </a:rPr>
              <a:t> – </a:t>
            </a:r>
            <a:r>
              <a:rPr lang="cs-CZ" sz="1400" dirty="0" err="1">
                <a:latin typeface="+mn-lt"/>
              </a:rPr>
              <a:t>whole</a:t>
            </a:r>
            <a:r>
              <a:rPr lang="cs-CZ" sz="1400" dirty="0">
                <a:latin typeface="+mn-lt"/>
              </a:rPr>
              <a:t> </a:t>
            </a:r>
            <a:r>
              <a:rPr lang="cs-CZ" sz="1400" dirty="0" err="1">
                <a:latin typeface="+mn-lt"/>
              </a:rPr>
              <a:t>year</a:t>
            </a:r>
            <a:r>
              <a:rPr lang="cs-CZ" sz="1400" dirty="0">
                <a:latin typeface="+mn-lt"/>
              </a:rPr>
              <a:t> 2015</a:t>
            </a:r>
          </a:p>
          <a:p>
            <a:pPr algn="just">
              <a:defRPr/>
            </a:pPr>
            <a:r>
              <a:rPr lang="cs-CZ" sz="1400" dirty="0">
                <a:latin typeface="+mn-lt"/>
              </a:rPr>
              <a:t>8. Make </a:t>
            </a:r>
            <a:r>
              <a:rPr lang="cs-CZ" sz="1400" dirty="0" err="1">
                <a:latin typeface="+mn-lt"/>
              </a:rPr>
              <a:t>press</a:t>
            </a:r>
            <a:r>
              <a:rPr lang="cs-CZ" sz="1400" dirty="0">
                <a:latin typeface="+mn-lt"/>
              </a:rPr>
              <a:t> </a:t>
            </a:r>
            <a:r>
              <a:rPr lang="cs-CZ" sz="1400" dirty="0" err="1">
                <a:latin typeface="+mn-lt"/>
              </a:rPr>
              <a:t>releases</a:t>
            </a:r>
            <a:r>
              <a:rPr lang="cs-CZ" sz="1400" dirty="0">
                <a:latin typeface="+mn-lt"/>
              </a:rPr>
              <a:t> to </a:t>
            </a:r>
            <a:r>
              <a:rPr lang="cs-CZ" sz="1400" dirty="0" err="1">
                <a:latin typeface="+mn-lt"/>
              </a:rPr>
              <a:t>all</a:t>
            </a:r>
            <a:r>
              <a:rPr lang="cs-CZ" sz="1400" dirty="0">
                <a:latin typeface="+mn-lt"/>
              </a:rPr>
              <a:t> </a:t>
            </a:r>
            <a:r>
              <a:rPr lang="cs-CZ" sz="1400" dirty="0" err="1">
                <a:latin typeface="+mn-lt"/>
              </a:rPr>
              <a:t>events</a:t>
            </a:r>
            <a:r>
              <a:rPr lang="cs-CZ" sz="1400" dirty="0">
                <a:latin typeface="+mn-lt"/>
              </a:rPr>
              <a:t> in Czech Republic and </a:t>
            </a:r>
            <a:r>
              <a:rPr lang="cs-CZ" sz="1400" dirty="0" err="1">
                <a:latin typeface="+mn-lt"/>
              </a:rPr>
              <a:t>send</a:t>
            </a:r>
            <a:r>
              <a:rPr lang="cs-CZ" sz="1400" dirty="0">
                <a:latin typeface="+mn-lt"/>
              </a:rPr>
              <a:t> </a:t>
            </a:r>
            <a:r>
              <a:rPr lang="cs-CZ" sz="1400" dirty="0" err="1">
                <a:latin typeface="+mn-lt"/>
              </a:rPr>
              <a:t>them</a:t>
            </a:r>
            <a:r>
              <a:rPr lang="cs-CZ" sz="1400" dirty="0">
                <a:latin typeface="+mn-lt"/>
              </a:rPr>
              <a:t> to AETF and ITF to </a:t>
            </a:r>
            <a:r>
              <a:rPr lang="cs-CZ" sz="1400" dirty="0" err="1">
                <a:latin typeface="+mn-lt"/>
              </a:rPr>
              <a:t>publish</a:t>
            </a:r>
            <a:r>
              <a:rPr lang="cs-CZ" sz="1400" dirty="0">
                <a:latin typeface="+mn-lt"/>
              </a:rPr>
              <a:t> – </a:t>
            </a:r>
            <a:r>
              <a:rPr lang="cs-CZ" sz="1400" dirty="0" err="1">
                <a:latin typeface="+mn-lt"/>
              </a:rPr>
              <a:t>whole</a:t>
            </a:r>
            <a:r>
              <a:rPr lang="cs-CZ" sz="1400" dirty="0">
                <a:latin typeface="+mn-lt"/>
              </a:rPr>
              <a:t> </a:t>
            </a:r>
            <a:r>
              <a:rPr lang="cs-CZ" sz="1400" dirty="0" err="1">
                <a:latin typeface="+mn-lt"/>
              </a:rPr>
              <a:t>year</a:t>
            </a:r>
            <a:r>
              <a:rPr lang="cs-CZ" sz="1400" dirty="0">
                <a:latin typeface="+mn-lt"/>
              </a:rPr>
              <a:t> 2015</a:t>
            </a:r>
          </a:p>
          <a:p>
            <a:pPr algn="just">
              <a:defRPr/>
            </a:pPr>
            <a:r>
              <a:rPr lang="cs-CZ" sz="1400" dirty="0">
                <a:latin typeface="+mn-lt"/>
              </a:rPr>
              <a:t>9. </a:t>
            </a:r>
            <a:r>
              <a:rPr lang="cs-CZ" sz="1400" dirty="0" err="1">
                <a:latin typeface="+mn-lt"/>
              </a:rPr>
              <a:t>Publish</a:t>
            </a:r>
            <a:r>
              <a:rPr lang="cs-CZ" sz="1400" dirty="0">
                <a:latin typeface="+mn-lt"/>
              </a:rPr>
              <a:t> bulletin </a:t>
            </a:r>
            <a:r>
              <a:rPr lang="cs-CZ" sz="1400" dirty="0" err="1">
                <a:latin typeface="+mn-lt"/>
              </a:rPr>
              <a:t>periodically</a:t>
            </a:r>
            <a:r>
              <a:rPr lang="cs-CZ" sz="1400" dirty="0">
                <a:latin typeface="+mn-lt"/>
              </a:rPr>
              <a:t> – </a:t>
            </a:r>
            <a:r>
              <a:rPr lang="cs-CZ" sz="1400" dirty="0" err="1">
                <a:latin typeface="+mn-lt"/>
              </a:rPr>
              <a:t>whole</a:t>
            </a:r>
            <a:r>
              <a:rPr lang="cs-CZ" sz="1400" dirty="0">
                <a:latin typeface="+mn-lt"/>
              </a:rPr>
              <a:t> </a:t>
            </a:r>
            <a:r>
              <a:rPr lang="cs-CZ" sz="1400" dirty="0" err="1">
                <a:latin typeface="+mn-lt"/>
              </a:rPr>
              <a:t>year</a:t>
            </a:r>
            <a:r>
              <a:rPr lang="cs-CZ" sz="1400" dirty="0">
                <a:latin typeface="+mn-lt"/>
              </a:rPr>
              <a:t> 2015</a:t>
            </a:r>
          </a:p>
          <a:p>
            <a:pPr algn="just">
              <a:defRPr/>
            </a:pPr>
            <a:endParaRPr lang="cs-CZ" sz="1400" b="1" dirty="0">
              <a:latin typeface="+mn-lt"/>
            </a:endParaRPr>
          </a:p>
          <a:p>
            <a:pPr algn="just">
              <a:defRPr/>
            </a:pPr>
            <a:r>
              <a:rPr lang="cs-CZ" sz="1400" b="1" dirty="0" err="1">
                <a:latin typeface="+mn-lt"/>
              </a:rPr>
              <a:t>Education</a:t>
            </a:r>
            <a:r>
              <a:rPr lang="cs-CZ" sz="1400" b="1" dirty="0">
                <a:latin typeface="+mn-lt"/>
              </a:rPr>
              <a:t> and </a:t>
            </a:r>
            <a:r>
              <a:rPr lang="cs-CZ" sz="1400" b="1" dirty="0" err="1">
                <a:latin typeface="+mn-lt"/>
              </a:rPr>
              <a:t>trainings</a:t>
            </a:r>
            <a:endParaRPr lang="cs-CZ" sz="1400" b="1" dirty="0">
              <a:latin typeface="+mn-lt"/>
            </a:endParaRPr>
          </a:p>
          <a:p>
            <a:pPr algn="just">
              <a:defRPr/>
            </a:pPr>
            <a:r>
              <a:rPr lang="cs-CZ" sz="1400" dirty="0">
                <a:latin typeface="+mn-lt"/>
              </a:rPr>
              <a:t>1. </a:t>
            </a:r>
            <a:r>
              <a:rPr lang="cs-CZ" sz="1400" dirty="0" err="1">
                <a:latin typeface="+mn-lt"/>
              </a:rPr>
              <a:t>Prepare</a:t>
            </a:r>
            <a:r>
              <a:rPr lang="cs-CZ" sz="1400" dirty="0">
                <a:latin typeface="+mn-lt"/>
              </a:rPr>
              <a:t> </a:t>
            </a:r>
            <a:r>
              <a:rPr lang="cs-CZ" sz="1400" dirty="0" err="1">
                <a:latin typeface="+mn-lt"/>
              </a:rPr>
              <a:t>materials</a:t>
            </a:r>
            <a:r>
              <a:rPr lang="cs-CZ" sz="1400" dirty="0">
                <a:latin typeface="+mn-lt"/>
              </a:rPr>
              <a:t> </a:t>
            </a:r>
            <a:r>
              <a:rPr lang="cs-CZ" sz="1400" dirty="0" err="1">
                <a:latin typeface="+mn-lt"/>
              </a:rPr>
              <a:t>for</a:t>
            </a:r>
            <a:r>
              <a:rPr lang="cs-CZ" sz="1400" dirty="0">
                <a:latin typeface="+mn-lt"/>
              </a:rPr>
              <a:t> </a:t>
            </a:r>
            <a:r>
              <a:rPr lang="cs-CZ" sz="1400" dirty="0" err="1">
                <a:latin typeface="+mn-lt"/>
              </a:rPr>
              <a:t>trainers</a:t>
            </a:r>
            <a:r>
              <a:rPr lang="cs-CZ" sz="1400" dirty="0">
                <a:latin typeface="+mn-lt"/>
              </a:rPr>
              <a:t> – </a:t>
            </a:r>
            <a:r>
              <a:rPr lang="cs-CZ" sz="1400" dirty="0" err="1">
                <a:latin typeface="+mn-lt"/>
              </a:rPr>
              <a:t>recommendations</a:t>
            </a:r>
            <a:r>
              <a:rPr lang="cs-CZ" sz="1400" dirty="0">
                <a:latin typeface="+mn-lt"/>
              </a:rPr>
              <a:t>, model </a:t>
            </a:r>
            <a:r>
              <a:rPr lang="cs-CZ" sz="1400" dirty="0" err="1">
                <a:latin typeface="+mn-lt"/>
              </a:rPr>
              <a:t>trainings</a:t>
            </a:r>
            <a:r>
              <a:rPr lang="cs-CZ" sz="1400" dirty="0">
                <a:latin typeface="+mn-lt"/>
              </a:rPr>
              <a:t> – 2016</a:t>
            </a:r>
          </a:p>
          <a:p>
            <a:pPr algn="just">
              <a:defRPr/>
            </a:pPr>
            <a:r>
              <a:rPr lang="cs-CZ" sz="1400" dirty="0">
                <a:latin typeface="+mn-lt"/>
              </a:rPr>
              <a:t>2. </a:t>
            </a:r>
            <a:r>
              <a:rPr lang="cs-CZ" sz="1400" dirty="0" err="1">
                <a:latin typeface="+mn-lt"/>
              </a:rPr>
              <a:t>Prepare</a:t>
            </a:r>
            <a:r>
              <a:rPr lang="cs-CZ" sz="1400" dirty="0">
                <a:latin typeface="+mn-lt"/>
              </a:rPr>
              <a:t> </a:t>
            </a:r>
            <a:r>
              <a:rPr lang="cs-CZ" sz="1400" dirty="0" err="1">
                <a:latin typeface="+mn-lt"/>
              </a:rPr>
              <a:t>for</a:t>
            </a:r>
            <a:r>
              <a:rPr lang="cs-CZ" sz="1400" dirty="0">
                <a:latin typeface="+mn-lt"/>
              </a:rPr>
              <a:t> enter </a:t>
            </a:r>
            <a:r>
              <a:rPr lang="cs-CZ" sz="1400" dirty="0" err="1">
                <a:latin typeface="+mn-lt"/>
              </a:rPr>
              <a:t>the</a:t>
            </a:r>
            <a:r>
              <a:rPr lang="cs-CZ" sz="1400" dirty="0">
                <a:latin typeface="+mn-lt"/>
              </a:rPr>
              <a:t> ITF </a:t>
            </a:r>
            <a:r>
              <a:rPr lang="cs-CZ" sz="1400" dirty="0" err="1">
                <a:latin typeface="+mn-lt"/>
              </a:rPr>
              <a:t>kids</a:t>
            </a:r>
            <a:r>
              <a:rPr lang="cs-CZ" sz="1400" dirty="0">
                <a:latin typeface="+mn-lt"/>
              </a:rPr>
              <a:t> </a:t>
            </a:r>
            <a:r>
              <a:rPr lang="cs-CZ" sz="1400" dirty="0" err="1">
                <a:latin typeface="+mn-lt"/>
              </a:rPr>
              <a:t>programme</a:t>
            </a:r>
            <a:r>
              <a:rPr lang="cs-CZ" sz="1400" dirty="0">
                <a:latin typeface="+mn-lt"/>
              </a:rPr>
              <a:t> (</a:t>
            </a:r>
            <a:r>
              <a:rPr lang="cs-CZ" sz="1400" dirty="0" err="1">
                <a:latin typeface="+mn-lt"/>
              </a:rPr>
              <a:t>need</a:t>
            </a:r>
            <a:r>
              <a:rPr lang="cs-CZ" sz="1400" dirty="0">
                <a:latin typeface="+mn-lt"/>
              </a:rPr>
              <a:t> to </a:t>
            </a:r>
            <a:r>
              <a:rPr lang="cs-CZ" sz="1400" dirty="0" err="1">
                <a:latin typeface="+mn-lt"/>
              </a:rPr>
              <a:t>participate</a:t>
            </a:r>
            <a:r>
              <a:rPr lang="cs-CZ" sz="1400" dirty="0">
                <a:latin typeface="+mn-lt"/>
              </a:rPr>
              <a:t> </a:t>
            </a:r>
            <a:r>
              <a:rPr lang="cs-CZ" sz="1400" dirty="0" err="1">
                <a:latin typeface="+mn-lt"/>
              </a:rPr>
              <a:t>seminar</a:t>
            </a:r>
            <a:r>
              <a:rPr lang="cs-CZ" sz="1400" dirty="0">
                <a:latin typeface="+mn-lt"/>
              </a:rPr>
              <a:t> – </a:t>
            </a:r>
            <a:r>
              <a:rPr lang="cs-CZ" sz="1400" dirty="0" err="1">
                <a:latin typeface="+mn-lt"/>
              </a:rPr>
              <a:t>best</a:t>
            </a:r>
            <a:r>
              <a:rPr lang="cs-CZ" sz="1400" dirty="0">
                <a:latin typeface="+mn-lt"/>
              </a:rPr>
              <a:t> in </a:t>
            </a:r>
            <a:r>
              <a:rPr lang="cs-CZ" sz="1400" dirty="0" err="1">
                <a:latin typeface="+mn-lt"/>
              </a:rPr>
              <a:t>Europe</a:t>
            </a:r>
            <a:r>
              <a:rPr lang="cs-CZ" sz="1400" dirty="0">
                <a:latin typeface="+mn-lt"/>
              </a:rPr>
              <a:t>) – </a:t>
            </a:r>
            <a:r>
              <a:rPr lang="cs-CZ" sz="1400" dirty="0" err="1">
                <a:latin typeface="+mn-lt"/>
              </a:rPr>
              <a:t>whole</a:t>
            </a:r>
            <a:r>
              <a:rPr lang="cs-CZ" sz="1400" dirty="0">
                <a:latin typeface="+mn-lt"/>
              </a:rPr>
              <a:t> </a:t>
            </a:r>
            <a:r>
              <a:rPr lang="cs-CZ" sz="1400" dirty="0" err="1">
                <a:latin typeface="+mn-lt"/>
              </a:rPr>
              <a:t>year</a:t>
            </a:r>
            <a:r>
              <a:rPr lang="cs-CZ" sz="1400" dirty="0">
                <a:latin typeface="+mn-lt"/>
              </a:rPr>
              <a:t> 2015</a:t>
            </a:r>
          </a:p>
          <a:p>
            <a:pPr algn="just">
              <a:defRPr/>
            </a:pPr>
            <a:r>
              <a:rPr lang="cs-CZ" sz="1400" dirty="0">
                <a:latin typeface="+mn-lt"/>
              </a:rPr>
              <a:t>3. </a:t>
            </a:r>
            <a:r>
              <a:rPr lang="cs-CZ" sz="1400" dirty="0" err="1">
                <a:latin typeface="+mn-lt"/>
              </a:rPr>
              <a:t>Focus</a:t>
            </a:r>
            <a:r>
              <a:rPr lang="cs-CZ" sz="1400" dirty="0">
                <a:latin typeface="+mn-lt"/>
              </a:rPr>
              <a:t> on </a:t>
            </a:r>
            <a:r>
              <a:rPr lang="cs-CZ" sz="1400" dirty="0" err="1">
                <a:latin typeface="+mn-lt"/>
              </a:rPr>
              <a:t>teach</a:t>
            </a:r>
            <a:r>
              <a:rPr lang="cs-CZ" sz="1400" dirty="0">
                <a:latin typeface="+mn-lt"/>
              </a:rPr>
              <a:t> </a:t>
            </a:r>
            <a:r>
              <a:rPr lang="cs-CZ" sz="1400" dirty="0" err="1">
                <a:latin typeface="+mn-lt"/>
              </a:rPr>
              <a:t>trainer</a:t>
            </a:r>
            <a:r>
              <a:rPr lang="cs-CZ" sz="1400" dirty="0">
                <a:latin typeface="+mn-lt"/>
              </a:rPr>
              <a:t> in </a:t>
            </a:r>
            <a:r>
              <a:rPr lang="cs-CZ" sz="1400" dirty="0" err="1">
                <a:latin typeface="+mn-lt"/>
              </a:rPr>
              <a:t>various</a:t>
            </a:r>
            <a:r>
              <a:rPr lang="cs-CZ" sz="1400" dirty="0">
                <a:latin typeface="+mn-lt"/>
              </a:rPr>
              <a:t> </a:t>
            </a:r>
            <a:r>
              <a:rPr lang="cs-CZ" sz="1400" dirty="0" err="1">
                <a:latin typeface="+mn-lt"/>
              </a:rPr>
              <a:t>areas</a:t>
            </a:r>
            <a:r>
              <a:rPr lang="cs-CZ" sz="1400" dirty="0">
                <a:latin typeface="+mn-lt"/>
              </a:rPr>
              <a:t> (pedagogy, </a:t>
            </a:r>
            <a:r>
              <a:rPr lang="cs-CZ" sz="1400" dirty="0" err="1">
                <a:latin typeface="+mn-lt"/>
              </a:rPr>
              <a:t>work</a:t>
            </a:r>
            <a:r>
              <a:rPr lang="cs-CZ" sz="1400" dirty="0">
                <a:latin typeface="+mn-lt"/>
              </a:rPr>
              <a:t> </a:t>
            </a:r>
            <a:r>
              <a:rPr lang="cs-CZ" sz="1400" dirty="0" err="1">
                <a:latin typeface="+mn-lt"/>
              </a:rPr>
              <a:t>with</a:t>
            </a:r>
            <a:r>
              <a:rPr lang="cs-CZ" sz="1400" dirty="0">
                <a:latin typeface="+mn-lt"/>
              </a:rPr>
              <a:t> </a:t>
            </a:r>
            <a:r>
              <a:rPr lang="cs-CZ" sz="1400" dirty="0" err="1">
                <a:latin typeface="+mn-lt"/>
              </a:rPr>
              <a:t>children</a:t>
            </a:r>
            <a:r>
              <a:rPr lang="cs-CZ" sz="1400" dirty="0">
                <a:latin typeface="+mn-lt"/>
              </a:rPr>
              <a:t>, fyziology, </a:t>
            </a:r>
            <a:r>
              <a:rPr lang="cs-CZ" sz="1400" dirty="0" err="1">
                <a:latin typeface="+mn-lt"/>
              </a:rPr>
              <a:t>legal</a:t>
            </a:r>
            <a:r>
              <a:rPr lang="cs-CZ" sz="1400" dirty="0">
                <a:latin typeface="+mn-lt"/>
              </a:rPr>
              <a:t> </a:t>
            </a:r>
            <a:r>
              <a:rPr lang="cs-CZ" sz="1400" dirty="0" err="1">
                <a:latin typeface="+mn-lt"/>
              </a:rPr>
              <a:t>system</a:t>
            </a:r>
            <a:r>
              <a:rPr lang="cs-CZ" sz="1400" dirty="0">
                <a:latin typeface="+mn-lt"/>
              </a:rPr>
              <a:t> </a:t>
            </a:r>
            <a:r>
              <a:rPr lang="cs-CZ" sz="1400" dirty="0" err="1">
                <a:latin typeface="+mn-lt"/>
              </a:rPr>
              <a:t>etc</a:t>
            </a:r>
            <a:r>
              <a:rPr lang="cs-CZ" sz="1400" dirty="0">
                <a:latin typeface="+mn-lt"/>
              </a:rPr>
              <a:t>.) – 6/2015</a:t>
            </a:r>
          </a:p>
          <a:p>
            <a:pPr algn="just">
              <a:defRPr/>
            </a:pPr>
            <a:r>
              <a:rPr lang="cs-CZ" sz="1400" dirty="0">
                <a:latin typeface="+mn-lt"/>
              </a:rPr>
              <a:t>4. Make </a:t>
            </a:r>
            <a:r>
              <a:rPr lang="cs-CZ" sz="1400" dirty="0" err="1">
                <a:latin typeface="+mn-lt"/>
              </a:rPr>
              <a:t>unified</a:t>
            </a:r>
            <a:r>
              <a:rPr lang="cs-CZ" sz="1400" dirty="0">
                <a:latin typeface="+mn-lt"/>
              </a:rPr>
              <a:t> test </a:t>
            </a:r>
            <a:r>
              <a:rPr lang="cs-CZ" sz="1400" dirty="0" err="1">
                <a:latin typeface="+mn-lt"/>
              </a:rPr>
              <a:t>for</a:t>
            </a:r>
            <a:r>
              <a:rPr lang="cs-CZ" sz="1400" dirty="0">
                <a:latin typeface="+mn-lt"/>
              </a:rPr>
              <a:t> </a:t>
            </a:r>
            <a:r>
              <a:rPr lang="cs-CZ" sz="1400" dirty="0" err="1">
                <a:latin typeface="+mn-lt"/>
              </a:rPr>
              <a:t>examine</a:t>
            </a:r>
            <a:r>
              <a:rPr lang="cs-CZ" sz="1400" dirty="0">
                <a:latin typeface="+mn-lt"/>
              </a:rPr>
              <a:t> to </a:t>
            </a:r>
            <a:r>
              <a:rPr lang="cs-CZ" sz="1400" dirty="0" err="1">
                <a:latin typeface="+mn-lt"/>
              </a:rPr>
              <a:t>trainers</a:t>
            </a:r>
            <a:r>
              <a:rPr lang="cs-CZ" sz="1400" dirty="0">
                <a:latin typeface="+mn-lt"/>
              </a:rPr>
              <a:t> </a:t>
            </a:r>
            <a:r>
              <a:rPr lang="cs-CZ" sz="1400" dirty="0" err="1">
                <a:latin typeface="+mn-lt"/>
              </a:rPr>
              <a:t>licences</a:t>
            </a:r>
            <a:r>
              <a:rPr lang="cs-CZ" sz="1400" dirty="0">
                <a:latin typeface="+mn-lt"/>
              </a:rPr>
              <a:t> (3rd and 4th </a:t>
            </a:r>
            <a:r>
              <a:rPr lang="cs-CZ" sz="1400" dirty="0" err="1">
                <a:latin typeface="+mn-lt"/>
              </a:rPr>
              <a:t>level</a:t>
            </a:r>
            <a:r>
              <a:rPr lang="cs-CZ" sz="1400" dirty="0">
                <a:latin typeface="+mn-lt"/>
              </a:rPr>
              <a:t>) – 12/2015</a:t>
            </a:r>
          </a:p>
          <a:p>
            <a:pPr algn="just">
              <a:defRPr/>
            </a:pPr>
            <a:r>
              <a:rPr lang="cs-CZ" sz="1400" dirty="0">
                <a:latin typeface="+mn-lt"/>
              </a:rPr>
              <a:t>5. Support </a:t>
            </a:r>
            <a:r>
              <a:rPr lang="cs-CZ" sz="1400" dirty="0" err="1">
                <a:latin typeface="+mn-lt"/>
              </a:rPr>
              <a:t>for</a:t>
            </a:r>
            <a:r>
              <a:rPr lang="cs-CZ" sz="1400" dirty="0">
                <a:latin typeface="+mn-lt"/>
              </a:rPr>
              <a:t> </a:t>
            </a:r>
            <a:r>
              <a:rPr lang="cs-CZ" sz="1400" dirty="0" err="1">
                <a:latin typeface="+mn-lt"/>
              </a:rPr>
              <a:t>trainers</a:t>
            </a:r>
            <a:r>
              <a:rPr lang="cs-CZ" sz="1400" dirty="0">
                <a:latin typeface="+mn-lt"/>
              </a:rPr>
              <a:t> in </a:t>
            </a:r>
            <a:r>
              <a:rPr lang="cs-CZ" sz="1400" dirty="0" err="1">
                <a:latin typeface="+mn-lt"/>
              </a:rPr>
              <a:t>additional</a:t>
            </a:r>
            <a:r>
              <a:rPr lang="cs-CZ" sz="1400" dirty="0">
                <a:latin typeface="+mn-lt"/>
              </a:rPr>
              <a:t> </a:t>
            </a:r>
            <a:r>
              <a:rPr lang="cs-CZ" sz="1400" dirty="0" err="1">
                <a:latin typeface="+mn-lt"/>
              </a:rPr>
              <a:t>education</a:t>
            </a:r>
            <a:r>
              <a:rPr lang="cs-CZ" sz="1400" dirty="0">
                <a:latin typeface="+mn-lt"/>
              </a:rPr>
              <a:t> (FTVS Prague, </a:t>
            </a:r>
            <a:r>
              <a:rPr lang="cs-CZ" sz="1400" dirty="0" err="1">
                <a:latin typeface="+mn-lt"/>
              </a:rPr>
              <a:t>faculty</a:t>
            </a:r>
            <a:r>
              <a:rPr lang="cs-CZ" sz="1400" dirty="0">
                <a:latin typeface="+mn-lt"/>
              </a:rPr>
              <a:t> in Olomouci </a:t>
            </a:r>
            <a:r>
              <a:rPr lang="cs-CZ" sz="1400" dirty="0" err="1">
                <a:latin typeface="+mn-lt"/>
              </a:rPr>
              <a:t>etc</a:t>
            </a:r>
            <a:r>
              <a:rPr lang="cs-CZ" sz="1400" dirty="0">
                <a:latin typeface="+mn-lt"/>
              </a:rPr>
              <a:t>.) – </a:t>
            </a:r>
            <a:r>
              <a:rPr lang="cs-CZ" sz="1400" dirty="0" err="1">
                <a:latin typeface="+mn-lt"/>
              </a:rPr>
              <a:t>whole</a:t>
            </a:r>
            <a:r>
              <a:rPr lang="cs-CZ" sz="1400" dirty="0">
                <a:latin typeface="+mn-lt"/>
              </a:rPr>
              <a:t> </a:t>
            </a:r>
            <a:r>
              <a:rPr lang="cs-CZ" sz="1400" dirty="0" err="1">
                <a:latin typeface="+mn-lt"/>
              </a:rPr>
              <a:t>year</a:t>
            </a:r>
            <a:r>
              <a:rPr lang="cs-CZ" sz="1400" dirty="0">
                <a:latin typeface="+mn-lt"/>
              </a:rPr>
              <a:t> 2015</a:t>
            </a:r>
          </a:p>
          <a:p>
            <a:pPr algn="just">
              <a:defRPr/>
            </a:pPr>
            <a:r>
              <a:rPr lang="cs-CZ" sz="1400" dirty="0">
                <a:latin typeface="+mn-lt"/>
              </a:rPr>
              <a:t>6. </a:t>
            </a:r>
            <a:r>
              <a:rPr lang="cs-CZ" sz="1400" dirty="0" err="1">
                <a:latin typeface="+mn-lt"/>
              </a:rPr>
              <a:t>Organize</a:t>
            </a:r>
            <a:r>
              <a:rPr lang="cs-CZ" sz="1400" dirty="0">
                <a:latin typeface="+mn-lt"/>
              </a:rPr>
              <a:t> </a:t>
            </a:r>
            <a:r>
              <a:rPr lang="cs-CZ" sz="1400" dirty="0" err="1">
                <a:latin typeface="+mn-lt"/>
              </a:rPr>
              <a:t>course</a:t>
            </a:r>
            <a:r>
              <a:rPr lang="cs-CZ" sz="1400" dirty="0">
                <a:latin typeface="+mn-lt"/>
              </a:rPr>
              <a:t> </a:t>
            </a:r>
            <a:r>
              <a:rPr lang="cs-CZ" sz="1400" dirty="0" err="1">
                <a:latin typeface="+mn-lt"/>
              </a:rPr>
              <a:t>for</a:t>
            </a:r>
            <a:r>
              <a:rPr lang="cs-CZ" sz="1400" dirty="0">
                <a:latin typeface="+mn-lt"/>
              </a:rPr>
              <a:t> </a:t>
            </a:r>
            <a:r>
              <a:rPr lang="cs-CZ" sz="1400" dirty="0" err="1">
                <a:latin typeface="+mn-lt"/>
              </a:rPr>
              <a:t>trainers</a:t>
            </a:r>
            <a:r>
              <a:rPr lang="cs-CZ" sz="1400" dirty="0">
                <a:latin typeface="+mn-lt"/>
              </a:rPr>
              <a:t> and </a:t>
            </a:r>
            <a:r>
              <a:rPr lang="cs-CZ" sz="1400" dirty="0" err="1">
                <a:latin typeface="+mn-lt"/>
              </a:rPr>
              <a:t>competitors</a:t>
            </a:r>
            <a:r>
              <a:rPr lang="cs-CZ" sz="1400" dirty="0">
                <a:latin typeface="+mn-lt"/>
              </a:rPr>
              <a:t> – 6/2015</a:t>
            </a:r>
          </a:p>
          <a:p>
            <a:pPr algn="just">
              <a:defRPr/>
            </a:pPr>
            <a:r>
              <a:rPr lang="cs-CZ" sz="1400" dirty="0">
                <a:latin typeface="+mn-lt"/>
              </a:rPr>
              <a:t>7. </a:t>
            </a:r>
            <a:r>
              <a:rPr lang="cs-CZ" sz="1400" dirty="0" err="1">
                <a:latin typeface="+mn-lt"/>
              </a:rPr>
              <a:t>Organize</a:t>
            </a:r>
            <a:r>
              <a:rPr lang="cs-CZ" sz="1400" dirty="0">
                <a:latin typeface="+mn-lt"/>
              </a:rPr>
              <a:t> </a:t>
            </a:r>
            <a:r>
              <a:rPr lang="cs-CZ" sz="1400" dirty="0" err="1">
                <a:latin typeface="+mn-lt"/>
              </a:rPr>
              <a:t>common</a:t>
            </a:r>
            <a:r>
              <a:rPr lang="cs-CZ" sz="1400" dirty="0">
                <a:latin typeface="+mn-lt"/>
              </a:rPr>
              <a:t> </a:t>
            </a:r>
            <a:r>
              <a:rPr lang="cs-CZ" sz="1400" dirty="0" err="1">
                <a:latin typeface="+mn-lt"/>
              </a:rPr>
              <a:t>trainings</a:t>
            </a:r>
            <a:r>
              <a:rPr lang="cs-CZ" sz="1400" dirty="0">
                <a:latin typeface="+mn-lt"/>
              </a:rPr>
              <a:t> </a:t>
            </a:r>
            <a:r>
              <a:rPr lang="cs-CZ" sz="1400" dirty="0" err="1">
                <a:latin typeface="+mn-lt"/>
              </a:rPr>
              <a:t>only</a:t>
            </a:r>
            <a:r>
              <a:rPr lang="cs-CZ" sz="1400" dirty="0">
                <a:latin typeface="+mn-lt"/>
              </a:rPr>
              <a:t> </a:t>
            </a:r>
            <a:r>
              <a:rPr lang="cs-CZ" sz="1400" dirty="0" err="1">
                <a:latin typeface="+mn-lt"/>
              </a:rPr>
              <a:t>for</a:t>
            </a:r>
            <a:r>
              <a:rPr lang="cs-CZ" sz="1400" dirty="0">
                <a:latin typeface="+mn-lt"/>
              </a:rPr>
              <a:t> </a:t>
            </a:r>
            <a:r>
              <a:rPr lang="cs-CZ" sz="1400" dirty="0" err="1">
                <a:latin typeface="+mn-lt"/>
              </a:rPr>
              <a:t>trainers</a:t>
            </a:r>
            <a:r>
              <a:rPr lang="cs-CZ" sz="1400" dirty="0">
                <a:latin typeface="+mn-lt"/>
              </a:rPr>
              <a:t> and </a:t>
            </a:r>
            <a:r>
              <a:rPr lang="cs-CZ" sz="1400" dirty="0" err="1">
                <a:latin typeface="+mn-lt"/>
              </a:rPr>
              <a:t>assistants</a:t>
            </a:r>
            <a:r>
              <a:rPr lang="cs-CZ" sz="1400" dirty="0">
                <a:latin typeface="+mn-lt"/>
              </a:rPr>
              <a:t> – </a:t>
            </a:r>
            <a:r>
              <a:rPr lang="cs-CZ" sz="1400" dirty="0" err="1">
                <a:latin typeface="+mn-lt"/>
              </a:rPr>
              <a:t>unification</a:t>
            </a:r>
            <a:r>
              <a:rPr lang="cs-CZ" sz="1400" dirty="0">
                <a:latin typeface="+mn-lt"/>
              </a:rPr>
              <a:t> </a:t>
            </a:r>
            <a:r>
              <a:rPr lang="cs-CZ" sz="1400" dirty="0" err="1">
                <a:latin typeface="+mn-lt"/>
              </a:rPr>
              <a:t>of</a:t>
            </a:r>
            <a:r>
              <a:rPr lang="cs-CZ" sz="1400" dirty="0">
                <a:latin typeface="+mn-lt"/>
              </a:rPr>
              <a:t> </a:t>
            </a:r>
            <a:r>
              <a:rPr lang="cs-CZ" sz="1400" dirty="0" err="1">
                <a:latin typeface="+mn-lt"/>
              </a:rPr>
              <a:t>techniques</a:t>
            </a:r>
            <a:r>
              <a:rPr lang="cs-CZ" sz="1400" dirty="0">
                <a:latin typeface="+mn-lt"/>
              </a:rPr>
              <a:t>, </a:t>
            </a:r>
            <a:r>
              <a:rPr lang="cs-CZ" sz="1400" dirty="0" err="1">
                <a:latin typeface="+mn-lt"/>
              </a:rPr>
              <a:t>information</a:t>
            </a:r>
            <a:r>
              <a:rPr lang="cs-CZ" sz="1400" dirty="0">
                <a:latin typeface="+mn-lt"/>
              </a:rPr>
              <a:t> </a:t>
            </a:r>
            <a:r>
              <a:rPr lang="cs-CZ" sz="1400" dirty="0" err="1">
                <a:latin typeface="+mn-lt"/>
              </a:rPr>
              <a:t>from</a:t>
            </a:r>
            <a:r>
              <a:rPr lang="cs-CZ" sz="1400" dirty="0">
                <a:latin typeface="+mn-lt"/>
              </a:rPr>
              <a:t> </a:t>
            </a:r>
            <a:r>
              <a:rPr lang="cs-CZ" sz="1400" dirty="0" err="1">
                <a:latin typeface="+mn-lt"/>
              </a:rPr>
              <a:t>IICs</a:t>
            </a:r>
            <a:r>
              <a:rPr lang="cs-CZ" sz="1400" dirty="0">
                <a:latin typeface="+mn-lt"/>
              </a:rPr>
              <a:t>, </a:t>
            </a:r>
            <a:r>
              <a:rPr lang="cs-CZ" sz="1400" dirty="0" err="1">
                <a:latin typeface="+mn-lt"/>
              </a:rPr>
              <a:t>consultation</a:t>
            </a:r>
            <a:r>
              <a:rPr lang="cs-CZ" sz="1400" dirty="0">
                <a:latin typeface="+mn-lt"/>
              </a:rPr>
              <a:t> </a:t>
            </a:r>
            <a:r>
              <a:rPr lang="cs-CZ" sz="1400" dirty="0" err="1">
                <a:latin typeface="+mn-lt"/>
              </a:rPr>
              <a:t>about</a:t>
            </a:r>
            <a:r>
              <a:rPr lang="cs-CZ" sz="1400" dirty="0">
                <a:latin typeface="+mn-lt"/>
              </a:rPr>
              <a:t> </a:t>
            </a:r>
            <a:r>
              <a:rPr lang="cs-CZ" sz="1400" dirty="0" err="1">
                <a:latin typeface="+mn-lt"/>
              </a:rPr>
              <a:t>leading</a:t>
            </a:r>
            <a:r>
              <a:rPr lang="cs-CZ" sz="1400" dirty="0">
                <a:latin typeface="+mn-lt"/>
              </a:rPr>
              <a:t> </a:t>
            </a:r>
            <a:r>
              <a:rPr lang="cs-CZ" sz="1400" dirty="0" err="1">
                <a:latin typeface="+mn-lt"/>
              </a:rPr>
              <a:t>trainings</a:t>
            </a:r>
            <a:r>
              <a:rPr lang="cs-CZ" sz="1400" dirty="0">
                <a:latin typeface="+mn-lt"/>
              </a:rPr>
              <a:t> – </a:t>
            </a:r>
            <a:r>
              <a:rPr lang="cs-CZ" sz="1400" dirty="0" err="1">
                <a:latin typeface="+mn-lt"/>
              </a:rPr>
              <a:t>whole</a:t>
            </a:r>
            <a:r>
              <a:rPr lang="cs-CZ" sz="1400" dirty="0">
                <a:latin typeface="+mn-lt"/>
              </a:rPr>
              <a:t> </a:t>
            </a:r>
            <a:r>
              <a:rPr lang="cs-CZ" sz="1400" dirty="0" err="1">
                <a:latin typeface="+mn-lt"/>
              </a:rPr>
              <a:t>year</a:t>
            </a:r>
            <a:r>
              <a:rPr lang="cs-CZ" sz="1400" dirty="0">
                <a:latin typeface="+mn-lt"/>
              </a:rPr>
              <a:t> 2015</a:t>
            </a:r>
          </a:p>
          <a:p>
            <a:pPr algn="just">
              <a:defRPr/>
            </a:pPr>
            <a:endParaRPr lang="cs-CZ" sz="1400" b="1" dirty="0">
              <a:latin typeface="+mn-lt"/>
            </a:endParaRPr>
          </a:p>
          <a:p>
            <a:pPr algn="just">
              <a:defRPr/>
            </a:pPr>
            <a:r>
              <a:rPr lang="cs-CZ" sz="1400" b="1" dirty="0" err="1">
                <a:latin typeface="+mn-lt"/>
              </a:rPr>
              <a:t>Competitions</a:t>
            </a:r>
            <a:endParaRPr lang="cs-CZ" sz="1400" b="1" dirty="0">
              <a:latin typeface="+mn-lt"/>
            </a:endParaRPr>
          </a:p>
          <a:p>
            <a:pPr algn="just">
              <a:defRPr/>
            </a:pPr>
            <a:r>
              <a:rPr lang="cs-CZ" sz="1400" dirty="0">
                <a:latin typeface="+mn-lt"/>
              </a:rPr>
              <a:t>1. </a:t>
            </a:r>
            <a:r>
              <a:rPr lang="cs-CZ" sz="1400" dirty="0" err="1">
                <a:latin typeface="+mn-lt"/>
              </a:rPr>
              <a:t>Organize</a:t>
            </a:r>
            <a:r>
              <a:rPr lang="cs-CZ" sz="1400" dirty="0">
                <a:latin typeface="+mn-lt"/>
              </a:rPr>
              <a:t> extra </a:t>
            </a:r>
            <a:r>
              <a:rPr lang="cs-CZ" sz="1400" dirty="0" err="1">
                <a:latin typeface="+mn-lt"/>
              </a:rPr>
              <a:t>trainings</a:t>
            </a:r>
            <a:r>
              <a:rPr lang="cs-CZ" sz="1400" dirty="0">
                <a:latin typeface="+mn-lt"/>
              </a:rPr>
              <a:t> </a:t>
            </a:r>
            <a:r>
              <a:rPr lang="cs-CZ" sz="1400" dirty="0" err="1">
                <a:latin typeface="+mn-lt"/>
              </a:rPr>
              <a:t>for</a:t>
            </a:r>
            <a:r>
              <a:rPr lang="cs-CZ" sz="1400" dirty="0">
                <a:latin typeface="+mn-lt"/>
              </a:rPr>
              <a:t> </a:t>
            </a:r>
            <a:r>
              <a:rPr lang="cs-CZ" sz="1400" dirty="0" err="1">
                <a:latin typeface="+mn-lt"/>
              </a:rPr>
              <a:t>talented</a:t>
            </a:r>
            <a:r>
              <a:rPr lang="cs-CZ" sz="1400" dirty="0">
                <a:latin typeface="+mn-lt"/>
              </a:rPr>
              <a:t> </a:t>
            </a:r>
            <a:r>
              <a:rPr lang="cs-CZ" sz="1400" dirty="0" err="1">
                <a:latin typeface="+mn-lt"/>
              </a:rPr>
              <a:t>students</a:t>
            </a:r>
            <a:r>
              <a:rPr lang="cs-CZ" sz="1400" dirty="0">
                <a:latin typeface="+mn-lt"/>
              </a:rPr>
              <a:t> – </a:t>
            </a:r>
            <a:r>
              <a:rPr lang="cs-CZ" sz="1400" dirty="0" err="1">
                <a:latin typeface="+mn-lt"/>
              </a:rPr>
              <a:t>whole</a:t>
            </a:r>
            <a:r>
              <a:rPr lang="cs-CZ" sz="1400" dirty="0">
                <a:latin typeface="+mn-lt"/>
              </a:rPr>
              <a:t> </a:t>
            </a:r>
            <a:r>
              <a:rPr lang="cs-CZ" sz="1400" dirty="0" err="1">
                <a:latin typeface="+mn-lt"/>
              </a:rPr>
              <a:t>year</a:t>
            </a:r>
            <a:r>
              <a:rPr lang="cs-CZ" sz="1400" dirty="0">
                <a:latin typeface="+mn-lt"/>
              </a:rPr>
              <a:t> 2015</a:t>
            </a:r>
          </a:p>
          <a:p>
            <a:pPr algn="just">
              <a:defRPr/>
            </a:pPr>
            <a:r>
              <a:rPr lang="cs-CZ" sz="1400" dirty="0">
                <a:latin typeface="+mn-lt"/>
              </a:rPr>
              <a:t>2. </a:t>
            </a:r>
            <a:r>
              <a:rPr lang="cs-CZ" sz="1400" dirty="0" err="1">
                <a:latin typeface="+mn-lt"/>
              </a:rPr>
              <a:t>Gain</a:t>
            </a:r>
            <a:r>
              <a:rPr lang="cs-CZ" sz="1400" dirty="0">
                <a:latin typeface="+mn-lt"/>
              </a:rPr>
              <a:t> </a:t>
            </a:r>
            <a:r>
              <a:rPr lang="cs-CZ" sz="1400" dirty="0" err="1">
                <a:latin typeface="+mn-lt"/>
              </a:rPr>
              <a:t>funds</a:t>
            </a:r>
            <a:r>
              <a:rPr lang="cs-CZ" sz="1400" dirty="0">
                <a:latin typeface="+mn-lt"/>
              </a:rPr>
              <a:t> </a:t>
            </a:r>
            <a:r>
              <a:rPr lang="cs-CZ" sz="1400" dirty="0" err="1">
                <a:latin typeface="+mn-lt"/>
              </a:rPr>
              <a:t>for</a:t>
            </a:r>
            <a:r>
              <a:rPr lang="cs-CZ" sz="1400" dirty="0">
                <a:latin typeface="+mn-lt"/>
              </a:rPr>
              <a:t> </a:t>
            </a:r>
            <a:r>
              <a:rPr lang="cs-CZ" sz="1400" dirty="0" err="1">
                <a:latin typeface="+mn-lt"/>
              </a:rPr>
              <a:t>talented</a:t>
            </a:r>
            <a:r>
              <a:rPr lang="cs-CZ" sz="1400" dirty="0">
                <a:latin typeface="+mn-lt"/>
              </a:rPr>
              <a:t> </a:t>
            </a:r>
            <a:r>
              <a:rPr lang="cs-CZ" sz="1400" dirty="0" err="1">
                <a:latin typeface="+mn-lt"/>
              </a:rPr>
              <a:t>students</a:t>
            </a:r>
            <a:r>
              <a:rPr lang="cs-CZ" sz="1400" dirty="0">
                <a:latin typeface="+mn-lt"/>
              </a:rPr>
              <a:t> -  </a:t>
            </a:r>
            <a:r>
              <a:rPr lang="cs-CZ" sz="1400" dirty="0" err="1">
                <a:latin typeface="+mn-lt"/>
              </a:rPr>
              <a:t>whole</a:t>
            </a:r>
            <a:r>
              <a:rPr lang="cs-CZ" sz="1400" dirty="0">
                <a:latin typeface="+mn-lt"/>
              </a:rPr>
              <a:t> </a:t>
            </a:r>
            <a:r>
              <a:rPr lang="cs-CZ" sz="1400" dirty="0" err="1">
                <a:latin typeface="+mn-lt"/>
              </a:rPr>
              <a:t>year</a:t>
            </a:r>
            <a:r>
              <a:rPr lang="cs-CZ" sz="1400" dirty="0">
                <a:latin typeface="+mn-lt"/>
              </a:rPr>
              <a:t> 2015</a:t>
            </a:r>
          </a:p>
          <a:p>
            <a:pPr algn="just">
              <a:defRPr/>
            </a:pPr>
            <a:r>
              <a:rPr lang="cs-CZ" sz="1400" dirty="0">
                <a:latin typeface="+mn-lt"/>
              </a:rPr>
              <a:t>3. </a:t>
            </a:r>
            <a:r>
              <a:rPr lang="cs-CZ" sz="1400" dirty="0" err="1">
                <a:latin typeface="+mn-lt"/>
              </a:rPr>
              <a:t>Organize</a:t>
            </a:r>
            <a:r>
              <a:rPr lang="cs-CZ" sz="1400" dirty="0">
                <a:latin typeface="+mn-lt"/>
              </a:rPr>
              <a:t> </a:t>
            </a:r>
            <a:r>
              <a:rPr lang="cs-CZ" sz="1400" dirty="0" err="1">
                <a:latin typeface="+mn-lt"/>
              </a:rPr>
              <a:t>regional</a:t>
            </a:r>
            <a:r>
              <a:rPr lang="cs-CZ" sz="1400" dirty="0">
                <a:latin typeface="+mn-lt"/>
              </a:rPr>
              <a:t>, </a:t>
            </a:r>
            <a:r>
              <a:rPr lang="cs-CZ" sz="1400" dirty="0" err="1">
                <a:latin typeface="+mn-lt"/>
              </a:rPr>
              <a:t>national</a:t>
            </a:r>
            <a:r>
              <a:rPr lang="cs-CZ" sz="1400" dirty="0">
                <a:latin typeface="+mn-lt"/>
              </a:rPr>
              <a:t> and open </a:t>
            </a:r>
            <a:r>
              <a:rPr lang="cs-CZ" sz="1400" dirty="0" err="1">
                <a:latin typeface="+mn-lt"/>
              </a:rPr>
              <a:t>competitions</a:t>
            </a:r>
            <a:r>
              <a:rPr lang="cs-CZ" sz="1400" dirty="0">
                <a:latin typeface="+mn-lt"/>
              </a:rPr>
              <a:t>, </a:t>
            </a:r>
            <a:r>
              <a:rPr lang="cs-CZ" sz="1400" dirty="0" err="1">
                <a:latin typeface="+mn-lt"/>
              </a:rPr>
              <a:t>its</a:t>
            </a:r>
            <a:r>
              <a:rPr lang="cs-CZ" sz="1400" dirty="0">
                <a:latin typeface="+mn-lt"/>
              </a:rPr>
              <a:t> </a:t>
            </a:r>
            <a:r>
              <a:rPr lang="cs-CZ" sz="1400" dirty="0" err="1">
                <a:latin typeface="+mn-lt"/>
              </a:rPr>
              <a:t>presentation</a:t>
            </a:r>
            <a:r>
              <a:rPr lang="cs-CZ" sz="1400" dirty="0">
                <a:latin typeface="+mn-lt"/>
              </a:rPr>
              <a:t> on </a:t>
            </a:r>
            <a:r>
              <a:rPr lang="cs-CZ" sz="1400" dirty="0" err="1">
                <a:latin typeface="+mn-lt"/>
              </a:rPr>
              <a:t>website</a:t>
            </a:r>
            <a:r>
              <a:rPr lang="cs-CZ" sz="1400" dirty="0">
                <a:latin typeface="+mn-lt"/>
              </a:rPr>
              <a:t> and in </a:t>
            </a:r>
            <a:r>
              <a:rPr lang="cs-CZ" sz="1400" dirty="0" err="1">
                <a:latin typeface="+mn-lt"/>
              </a:rPr>
              <a:t>regional</a:t>
            </a:r>
            <a:r>
              <a:rPr lang="cs-CZ" sz="1400" dirty="0">
                <a:latin typeface="+mn-lt"/>
              </a:rPr>
              <a:t> </a:t>
            </a:r>
            <a:r>
              <a:rPr lang="cs-CZ" sz="1400" dirty="0" err="1">
                <a:latin typeface="+mn-lt"/>
              </a:rPr>
              <a:t>press</a:t>
            </a:r>
            <a:r>
              <a:rPr lang="cs-CZ" sz="1400" dirty="0">
                <a:latin typeface="+mn-lt"/>
              </a:rPr>
              <a:t> – </a:t>
            </a:r>
            <a:r>
              <a:rPr lang="cs-CZ" sz="1400" dirty="0" err="1">
                <a:latin typeface="+mn-lt"/>
              </a:rPr>
              <a:t>whole</a:t>
            </a:r>
            <a:r>
              <a:rPr lang="cs-CZ" sz="1400" dirty="0">
                <a:latin typeface="+mn-lt"/>
              </a:rPr>
              <a:t> </a:t>
            </a:r>
            <a:r>
              <a:rPr lang="cs-CZ" sz="1400" dirty="0" err="1">
                <a:latin typeface="+mn-lt"/>
              </a:rPr>
              <a:t>year</a:t>
            </a:r>
            <a:r>
              <a:rPr lang="cs-CZ" sz="1400" dirty="0">
                <a:latin typeface="+mn-lt"/>
              </a:rPr>
              <a:t> 2015</a:t>
            </a:r>
          </a:p>
          <a:p>
            <a:pPr algn="just">
              <a:defRPr/>
            </a:pPr>
            <a:r>
              <a:rPr lang="cs-CZ" sz="1400" dirty="0">
                <a:latin typeface="+mn-lt"/>
              </a:rPr>
              <a:t>4. Make </a:t>
            </a:r>
            <a:r>
              <a:rPr lang="cs-CZ" sz="1400" dirty="0" err="1">
                <a:latin typeface="+mn-lt"/>
              </a:rPr>
              <a:t>calendar</a:t>
            </a:r>
            <a:r>
              <a:rPr lang="cs-CZ" sz="1400" dirty="0">
                <a:latin typeface="+mn-lt"/>
              </a:rPr>
              <a:t> </a:t>
            </a:r>
            <a:r>
              <a:rPr lang="cs-CZ" sz="1400" dirty="0" err="1">
                <a:latin typeface="+mn-lt"/>
              </a:rPr>
              <a:t>of</a:t>
            </a:r>
            <a:r>
              <a:rPr lang="cs-CZ" sz="1400" dirty="0">
                <a:latin typeface="+mn-lt"/>
              </a:rPr>
              <a:t> </a:t>
            </a:r>
            <a:r>
              <a:rPr lang="cs-CZ" sz="1400" dirty="0" err="1">
                <a:latin typeface="+mn-lt"/>
              </a:rPr>
              <a:t>events</a:t>
            </a:r>
            <a:r>
              <a:rPr lang="cs-CZ" sz="1400" dirty="0">
                <a:latin typeface="+mn-lt"/>
              </a:rPr>
              <a:t> –  2/2015 and </a:t>
            </a:r>
            <a:r>
              <a:rPr lang="cs-CZ" sz="1400" dirty="0" err="1">
                <a:latin typeface="+mn-lt"/>
              </a:rPr>
              <a:t>continuous</a:t>
            </a:r>
            <a:r>
              <a:rPr lang="cs-CZ" sz="1400" dirty="0">
                <a:latin typeface="+mn-lt"/>
              </a:rPr>
              <a:t> update</a:t>
            </a:r>
          </a:p>
          <a:p>
            <a:pPr algn="just">
              <a:defRPr/>
            </a:pPr>
            <a:r>
              <a:rPr lang="cs-CZ" sz="1400" dirty="0">
                <a:latin typeface="+mn-lt"/>
              </a:rPr>
              <a:t>5. </a:t>
            </a:r>
            <a:r>
              <a:rPr lang="cs-CZ" sz="1400" dirty="0" err="1">
                <a:latin typeface="+mn-lt"/>
              </a:rPr>
              <a:t>Promotion</a:t>
            </a:r>
            <a:r>
              <a:rPr lang="cs-CZ" sz="1400" dirty="0">
                <a:latin typeface="+mn-lt"/>
              </a:rPr>
              <a:t> </a:t>
            </a:r>
            <a:r>
              <a:rPr lang="cs-CZ" sz="1400" dirty="0" err="1">
                <a:latin typeface="+mn-lt"/>
              </a:rPr>
              <a:t>of</a:t>
            </a:r>
            <a:r>
              <a:rPr lang="cs-CZ" sz="1400" dirty="0">
                <a:latin typeface="+mn-lt"/>
              </a:rPr>
              <a:t> </a:t>
            </a:r>
            <a:r>
              <a:rPr lang="cs-CZ" sz="1400" dirty="0" err="1">
                <a:latin typeface="+mn-lt"/>
              </a:rPr>
              <a:t>competitions</a:t>
            </a:r>
            <a:r>
              <a:rPr lang="cs-CZ" sz="1400" dirty="0">
                <a:latin typeface="+mn-lt"/>
              </a:rPr>
              <a:t> </a:t>
            </a:r>
            <a:r>
              <a:rPr lang="cs-CZ" sz="1400" dirty="0" err="1">
                <a:latin typeface="+mn-lt"/>
              </a:rPr>
              <a:t>at</a:t>
            </a:r>
            <a:r>
              <a:rPr lang="cs-CZ" sz="1400" dirty="0">
                <a:latin typeface="+mn-lt"/>
              </a:rPr>
              <a:t> AETF and ITF </a:t>
            </a:r>
            <a:r>
              <a:rPr lang="cs-CZ" sz="1400" dirty="0" err="1">
                <a:latin typeface="+mn-lt"/>
              </a:rPr>
              <a:t>websites</a:t>
            </a:r>
            <a:r>
              <a:rPr lang="cs-CZ" sz="1400" dirty="0">
                <a:latin typeface="+mn-lt"/>
              </a:rPr>
              <a:t> – </a:t>
            </a:r>
            <a:r>
              <a:rPr lang="cs-CZ" sz="1400" dirty="0" err="1">
                <a:latin typeface="+mn-lt"/>
              </a:rPr>
              <a:t>whole</a:t>
            </a:r>
            <a:r>
              <a:rPr lang="cs-CZ" sz="1400" dirty="0">
                <a:latin typeface="+mn-lt"/>
              </a:rPr>
              <a:t> </a:t>
            </a:r>
            <a:r>
              <a:rPr lang="cs-CZ" sz="1400" dirty="0" err="1">
                <a:latin typeface="+mn-lt"/>
              </a:rPr>
              <a:t>year</a:t>
            </a:r>
            <a:r>
              <a:rPr lang="cs-CZ" sz="1400" dirty="0">
                <a:latin typeface="+mn-lt"/>
              </a:rPr>
              <a:t> 2015</a:t>
            </a:r>
          </a:p>
          <a:p>
            <a:pPr algn="just">
              <a:defRPr/>
            </a:pPr>
            <a:r>
              <a:rPr lang="cs-CZ" sz="1400" dirty="0">
                <a:latin typeface="+mn-lt"/>
              </a:rPr>
              <a:t>6. </a:t>
            </a:r>
            <a:r>
              <a:rPr lang="cs-CZ" sz="1400" dirty="0" err="1">
                <a:latin typeface="+mn-lt"/>
              </a:rPr>
              <a:t>Find</a:t>
            </a:r>
            <a:r>
              <a:rPr lang="cs-CZ" sz="1400" dirty="0">
                <a:latin typeface="+mn-lt"/>
              </a:rPr>
              <a:t> </a:t>
            </a:r>
            <a:r>
              <a:rPr lang="cs-CZ" sz="1400" dirty="0" err="1">
                <a:latin typeface="+mn-lt"/>
              </a:rPr>
              <a:t>out</a:t>
            </a:r>
            <a:r>
              <a:rPr lang="cs-CZ" sz="1400" dirty="0">
                <a:latin typeface="+mn-lt"/>
              </a:rPr>
              <a:t> </a:t>
            </a:r>
            <a:r>
              <a:rPr lang="cs-CZ" sz="1400" dirty="0" err="1">
                <a:latin typeface="+mn-lt"/>
              </a:rPr>
              <a:t>possibilities</a:t>
            </a:r>
            <a:r>
              <a:rPr lang="cs-CZ" sz="1400" dirty="0">
                <a:latin typeface="+mn-lt"/>
              </a:rPr>
              <a:t> </a:t>
            </a:r>
            <a:r>
              <a:rPr lang="cs-CZ" sz="1400" dirty="0" err="1">
                <a:latin typeface="+mn-lt"/>
              </a:rPr>
              <a:t>of</a:t>
            </a:r>
            <a:r>
              <a:rPr lang="cs-CZ" sz="1400" dirty="0">
                <a:latin typeface="+mn-lt"/>
              </a:rPr>
              <a:t> holding </a:t>
            </a:r>
            <a:r>
              <a:rPr lang="cs-CZ" sz="1400" dirty="0" err="1">
                <a:latin typeface="+mn-lt"/>
              </a:rPr>
              <a:t>competitions</a:t>
            </a:r>
            <a:r>
              <a:rPr lang="cs-CZ" sz="1400" dirty="0">
                <a:latin typeface="+mn-lt"/>
              </a:rPr>
              <a:t> </a:t>
            </a:r>
            <a:r>
              <a:rPr lang="cs-CZ" sz="1400" dirty="0" err="1">
                <a:latin typeface="+mn-lt"/>
              </a:rPr>
              <a:t>or</a:t>
            </a:r>
            <a:r>
              <a:rPr lang="cs-CZ" sz="1400" dirty="0">
                <a:latin typeface="+mn-lt"/>
              </a:rPr>
              <a:t> </a:t>
            </a:r>
            <a:r>
              <a:rPr lang="cs-CZ" sz="1400" dirty="0" err="1">
                <a:latin typeface="+mn-lt"/>
              </a:rPr>
              <a:t>annother</a:t>
            </a:r>
            <a:r>
              <a:rPr lang="cs-CZ" sz="1400" dirty="0">
                <a:latin typeface="+mn-lt"/>
              </a:rPr>
              <a:t> </a:t>
            </a:r>
            <a:r>
              <a:rPr lang="cs-CZ" sz="1400" dirty="0" err="1">
                <a:latin typeface="+mn-lt"/>
              </a:rPr>
              <a:t>events</a:t>
            </a:r>
            <a:r>
              <a:rPr lang="cs-CZ" sz="1400" dirty="0">
                <a:latin typeface="+mn-lt"/>
              </a:rPr>
              <a:t> </a:t>
            </a:r>
            <a:r>
              <a:rPr lang="cs-CZ" sz="1400" dirty="0" err="1">
                <a:latin typeface="+mn-lt"/>
              </a:rPr>
              <a:t>of</a:t>
            </a:r>
            <a:r>
              <a:rPr lang="cs-CZ" sz="1400" dirty="0">
                <a:latin typeface="+mn-lt"/>
              </a:rPr>
              <a:t> ITF </a:t>
            </a:r>
            <a:r>
              <a:rPr lang="cs-CZ" sz="1400" dirty="0" err="1">
                <a:latin typeface="+mn-lt"/>
              </a:rPr>
              <a:t>or</a:t>
            </a:r>
            <a:r>
              <a:rPr lang="cs-CZ" sz="1400" dirty="0">
                <a:latin typeface="+mn-lt"/>
              </a:rPr>
              <a:t> AETF in Czech Republic – make </a:t>
            </a:r>
            <a:r>
              <a:rPr lang="cs-CZ" sz="1400" dirty="0" err="1">
                <a:latin typeface="+mn-lt"/>
              </a:rPr>
              <a:t>organization</a:t>
            </a:r>
            <a:r>
              <a:rPr lang="cs-CZ" sz="1400" dirty="0">
                <a:latin typeface="+mn-lt"/>
              </a:rPr>
              <a:t> team and budget </a:t>
            </a:r>
            <a:r>
              <a:rPr lang="cs-CZ" sz="1400" dirty="0" err="1">
                <a:latin typeface="+mn-lt"/>
              </a:rPr>
              <a:t>etc</a:t>
            </a:r>
            <a:r>
              <a:rPr lang="cs-CZ" sz="1400" dirty="0">
                <a:latin typeface="+mn-lt"/>
              </a:rPr>
              <a:t>. –  </a:t>
            </a:r>
            <a:r>
              <a:rPr lang="cs-CZ" sz="1400" dirty="0" err="1">
                <a:latin typeface="+mn-lt"/>
              </a:rPr>
              <a:t>whole</a:t>
            </a:r>
            <a:r>
              <a:rPr lang="cs-CZ" sz="1400" dirty="0">
                <a:latin typeface="+mn-lt"/>
              </a:rPr>
              <a:t> </a:t>
            </a:r>
            <a:r>
              <a:rPr lang="cs-CZ" sz="1400" dirty="0" err="1">
                <a:latin typeface="+mn-lt"/>
              </a:rPr>
              <a:t>year</a:t>
            </a:r>
            <a:r>
              <a:rPr lang="cs-CZ" sz="1400" dirty="0">
                <a:latin typeface="+mn-lt"/>
              </a:rPr>
              <a:t> 2015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15362" name="Nadpis 1"/>
          <p:cNvSpPr txBox="1">
            <a:spLocks/>
          </p:cNvSpPr>
          <p:nvPr/>
        </p:nvSpPr>
        <p:spPr bwMode="auto">
          <a:xfrm>
            <a:off x="0" y="1495425"/>
            <a:ext cx="6858000" cy="438150"/>
          </a:xfrm>
          <a:prstGeom prst="rect">
            <a:avLst/>
          </a:prstGeom>
          <a:noFill/>
          <a:ln w="9525">
            <a:noFill/>
            <a:miter lim="800000"/>
            <a:headEnd/>
            <a:tailEnd/>
          </a:ln>
        </p:spPr>
        <p:txBody>
          <a:bodyPr anchor="b"/>
          <a:lstStyle/>
          <a:p>
            <a:pPr algn="ctr" defTabSz="685800">
              <a:lnSpc>
                <a:spcPct val="90000"/>
              </a:lnSpc>
            </a:pPr>
            <a:r>
              <a:rPr lang="cs-CZ" sz="2000" b="1"/>
              <a:t>Organization structure</a:t>
            </a:r>
          </a:p>
          <a:p>
            <a:pPr algn="ctr" defTabSz="685800">
              <a:lnSpc>
                <a:spcPct val="90000"/>
              </a:lnSpc>
            </a:pPr>
            <a:endParaRPr lang="cs-CZ" sz="500" b="1"/>
          </a:p>
        </p:txBody>
      </p:sp>
      <p:sp>
        <p:nvSpPr>
          <p:cNvPr id="19459" name="TextovéPole 8"/>
          <p:cNvSpPr txBox="1">
            <a:spLocks noChangeArrowheads="1"/>
          </p:cNvSpPr>
          <p:nvPr/>
        </p:nvSpPr>
        <p:spPr bwMode="auto">
          <a:xfrm>
            <a:off x="423863" y="2065338"/>
            <a:ext cx="6008687" cy="6770687"/>
          </a:xfrm>
          <a:prstGeom prst="rect">
            <a:avLst/>
          </a:prstGeom>
          <a:noFill/>
          <a:ln w="9525">
            <a:noFill/>
            <a:miter lim="800000"/>
            <a:headEnd/>
            <a:tailEnd/>
          </a:ln>
        </p:spPr>
        <p:txBody>
          <a:bodyPr>
            <a:spAutoFit/>
          </a:bodyPr>
          <a:lstStyle/>
          <a:p>
            <a:pPr>
              <a:defRPr/>
            </a:pPr>
            <a:r>
              <a:rPr lang="cs-CZ" sz="1400" b="1" dirty="0">
                <a:latin typeface="+mn-lt"/>
                <a:cs typeface="Arial" panose="020B0604020202020204" pitchFamily="34" charset="0"/>
              </a:rPr>
              <a:t>Czech National Taekwon-Do Union ITF </a:t>
            </a:r>
            <a:r>
              <a:rPr lang="cs-CZ" sz="1400" b="1" dirty="0" err="1">
                <a:latin typeface="+mn-lt"/>
                <a:cs typeface="Arial" panose="020B0604020202020204" pitchFamily="34" charset="0"/>
              </a:rPr>
              <a:t>Board</a:t>
            </a:r>
            <a:r>
              <a:rPr lang="cs-CZ" sz="1400" b="1" dirty="0">
                <a:latin typeface="+mn-lt"/>
                <a:cs typeface="Arial" panose="020B0604020202020204" pitchFamily="34" charset="0"/>
              </a:rPr>
              <a:t> </a:t>
            </a:r>
            <a:r>
              <a:rPr lang="cs-CZ" sz="1400" b="1" dirty="0" err="1">
                <a:latin typeface="+mn-lt"/>
                <a:cs typeface="Arial" panose="020B0604020202020204" pitchFamily="34" charset="0"/>
              </a:rPr>
              <a:t>of</a:t>
            </a:r>
            <a:r>
              <a:rPr lang="cs-CZ" sz="1400" b="1" dirty="0">
                <a:latin typeface="+mn-lt"/>
                <a:cs typeface="Arial" panose="020B0604020202020204" pitchFamily="34" charset="0"/>
              </a:rPr>
              <a:t> </a:t>
            </a:r>
            <a:r>
              <a:rPr lang="cs-CZ" sz="1400" b="1" dirty="0" err="1">
                <a:latin typeface="+mn-lt"/>
                <a:cs typeface="Arial" panose="020B0604020202020204" pitchFamily="34" charset="0"/>
              </a:rPr>
              <a:t>directors</a:t>
            </a:r>
            <a:r>
              <a:rPr lang="cs-CZ" sz="1400" b="1" dirty="0">
                <a:latin typeface="+mn-lt"/>
                <a:cs typeface="Arial" panose="020B0604020202020204" pitchFamily="34" charset="0"/>
              </a:rPr>
              <a:t> </a:t>
            </a:r>
            <a:r>
              <a:rPr lang="cs-CZ" sz="1400" b="1" dirty="0" err="1">
                <a:latin typeface="+mn-lt"/>
                <a:cs typeface="Arial" panose="020B0604020202020204" pitchFamily="34" charset="0"/>
              </a:rPr>
              <a:t>was</a:t>
            </a:r>
            <a:r>
              <a:rPr lang="cs-CZ" sz="1400" b="1" dirty="0">
                <a:latin typeface="+mn-lt"/>
                <a:cs typeface="Arial" panose="020B0604020202020204" pitchFamily="34" charset="0"/>
              </a:rPr>
              <a:t> </a:t>
            </a:r>
            <a:r>
              <a:rPr lang="cs-CZ" sz="1400" b="1" dirty="0" err="1">
                <a:latin typeface="+mn-lt"/>
                <a:cs typeface="Arial" panose="020B0604020202020204" pitchFamily="34" charset="0"/>
              </a:rPr>
              <a:t>elected</a:t>
            </a:r>
            <a:r>
              <a:rPr lang="cs-CZ" sz="1400" b="1" dirty="0">
                <a:latin typeface="+mn-lt"/>
                <a:cs typeface="Arial" panose="020B0604020202020204" pitchFamily="34" charset="0"/>
              </a:rPr>
              <a:t> </a:t>
            </a:r>
            <a:r>
              <a:rPr lang="cs-CZ" sz="1400" b="1" dirty="0" err="1">
                <a:latin typeface="+mn-lt"/>
                <a:cs typeface="Arial" panose="020B0604020202020204" pitchFamily="34" charset="0"/>
              </a:rPr>
              <a:t>at</a:t>
            </a:r>
            <a:r>
              <a:rPr lang="cs-CZ" sz="1400" b="1" dirty="0">
                <a:latin typeface="+mn-lt"/>
                <a:cs typeface="Arial" panose="020B0604020202020204" pitchFamily="34" charset="0"/>
              </a:rPr>
              <a:t> </a:t>
            </a:r>
            <a:r>
              <a:rPr lang="cs-CZ" sz="1400" b="1" dirty="0" err="1">
                <a:latin typeface="+mn-lt"/>
                <a:cs typeface="Arial" panose="020B0604020202020204" pitchFamily="34" charset="0"/>
              </a:rPr>
              <a:t>regular</a:t>
            </a:r>
            <a:r>
              <a:rPr lang="cs-CZ" sz="1400" b="1" dirty="0">
                <a:latin typeface="+mn-lt"/>
                <a:cs typeface="Arial" panose="020B0604020202020204" pitchFamily="34" charset="0"/>
              </a:rPr>
              <a:t> session </a:t>
            </a:r>
            <a:r>
              <a:rPr lang="cs-CZ" sz="1400" b="1" dirty="0" err="1">
                <a:latin typeface="+mn-lt"/>
                <a:cs typeface="Arial" panose="020B0604020202020204" pitchFamily="34" charset="0"/>
              </a:rPr>
              <a:t>of</a:t>
            </a:r>
            <a:r>
              <a:rPr lang="cs-CZ" sz="1400" b="1" dirty="0">
                <a:latin typeface="+mn-lt"/>
                <a:cs typeface="Arial" panose="020B0604020202020204" pitchFamily="34" charset="0"/>
              </a:rPr>
              <a:t> </a:t>
            </a:r>
            <a:r>
              <a:rPr lang="cs-CZ" sz="1400" b="1" dirty="0" err="1">
                <a:latin typeface="+mn-lt"/>
                <a:cs typeface="Arial" panose="020B0604020202020204" pitchFamily="34" charset="0"/>
              </a:rPr>
              <a:t>general</a:t>
            </a:r>
            <a:r>
              <a:rPr lang="cs-CZ" sz="1400" b="1" dirty="0">
                <a:latin typeface="+mn-lt"/>
                <a:cs typeface="Arial" panose="020B0604020202020204" pitchFamily="34" charset="0"/>
              </a:rPr>
              <a:t> meeting </a:t>
            </a:r>
            <a:r>
              <a:rPr lang="cs-CZ" sz="1400" b="1" dirty="0" err="1">
                <a:latin typeface="+mn-lt"/>
                <a:cs typeface="Arial" panose="020B0604020202020204" pitchFamily="34" charset="0"/>
              </a:rPr>
              <a:t>at</a:t>
            </a:r>
            <a:r>
              <a:rPr lang="cs-CZ" sz="1400" b="1" dirty="0">
                <a:latin typeface="+mn-lt"/>
                <a:cs typeface="Arial" panose="020B0604020202020204" pitchFamily="34" charset="0"/>
              </a:rPr>
              <a:t> 2013.</a:t>
            </a:r>
          </a:p>
          <a:p>
            <a:pPr>
              <a:defRPr/>
            </a:pPr>
            <a:endParaRPr lang="cs-CZ" sz="1400" dirty="0">
              <a:latin typeface="+mn-lt"/>
              <a:cs typeface="Arial" panose="020B0604020202020204" pitchFamily="34" charset="0"/>
            </a:endParaRPr>
          </a:p>
          <a:p>
            <a:pPr>
              <a:defRPr/>
            </a:pPr>
            <a:r>
              <a:rPr lang="cs-CZ" sz="1400" b="1" dirty="0" err="1">
                <a:latin typeface="+mn-lt"/>
                <a:cs typeface="Arial" panose="020B0604020202020204" pitchFamily="34" charset="0"/>
              </a:rPr>
              <a:t>Board</a:t>
            </a:r>
            <a:r>
              <a:rPr lang="cs-CZ" sz="1400" b="1" dirty="0">
                <a:latin typeface="+mn-lt"/>
                <a:cs typeface="Arial" panose="020B0604020202020204" pitchFamily="34" charset="0"/>
              </a:rPr>
              <a:t> </a:t>
            </a:r>
            <a:r>
              <a:rPr lang="cs-CZ" sz="1400" b="1" dirty="0" err="1">
                <a:latin typeface="+mn-lt"/>
                <a:cs typeface="Arial" panose="020B0604020202020204" pitchFamily="34" charset="0"/>
              </a:rPr>
              <a:t>of</a:t>
            </a:r>
            <a:r>
              <a:rPr lang="cs-CZ" sz="1400" b="1" dirty="0">
                <a:latin typeface="+mn-lt"/>
                <a:cs typeface="Arial" panose="020B0604020202020204" pitchFamily="34" charset="0"/>
              </a:rPr>
              <a:t> </a:t>
            </a:r>
            <a:r>
              <a:rPr lang="cs-CZ" sz="1400" b="1" dirty="0" err="1">
                <a:latin typeface="+mn-lt"/>
                <a:cs typeface="Arial" panose="020B0604020202020204" pitchFamily="34" charset="0"/>
              </a:rPr>
              <a:t>directors</a:t>
            </a:r>
            <a:r>
              <a:rPr lang="cs-CZ" sz="1400" b="1" dirty="0">
                <a:latin typeface="+mn-lt"/>
                <a:cs typeface="Arial" panose="020B0604020202020204" pitchFamily="34" charset="0"/>
              </a:rPr>
              <a:t>:</a:t>
            </a:r>
          </a:p>
          <a:p>
            <a:pPr>
              <a:defRPr/>
            </a:pPr>
            <a:endParaRPr lang="cs-CZ" sz="1400" b="1" dirty="0">
              <a:latin typeface="+mn-lt"/>
              <a:cs typeface="Arial" panose="020B0604020202020204" pitchFamily="34" charset="0"/>
            </a:endParaRPr>
          </a:p>
          <a:p>
            <a:pPr>
              <a:defRPr/>
            </a:pPr>
            <a:r>
              <a:rPr lang="cs-CZ" sz="1400" b="1" dirty="0">
                <a:latin typeface="+mn-lt"/>
                <a:cs typeface="Arial" panose="020B0604020202020204" pitchFamily="34" charset="0"/>
              </a:rPr>
              <a:t>President CzNTU - ITF: </a:t>
            </a:r>
          </a:p>
          <a:p>
            <a:pPr>
              <a:defRPr/>
            </a:pPr>
            <a:r>
              <a:rPr lang="cs-CZ" sz="1400" dirty="0">
                <a:latin typeface="+mn-lt"/>
                <a:cs typeface="Arial" panose="020B0604020202020204" pitchFamily="34" charset="0"/>
              </a:rPr>
              <a:t>Viktor Stein, International </a:t>
            </a:r>
            <a:r>
              <a:rPr lang="cs-CZ" sz="1400" dirty="0" err="1">
                <a:latin typeface="+mn-lt"/>
                <a:cs typeface="Arial" panose="020B0604020202020204" pitchFamily="34" charset="0"/>
              </a:rPr>
              <a:t>instructor</a:t>
            </a:r>
            <a:r>
              <a:rPr lang="cs-CZ" sz="1400" dirty="0">
                <a:latin typeface="+mn-lt"/>
                <a:cs typeface="Arial" panose="020B0604020202020204" pitchFamily="34" charset="0"/>
              </a:rPr>
              <a:t> IV. </a:t>
            </a:r>
            <a:r>
              <a:rPr lang="cs-CZ" sz="1400" dirty="0" err="1">
                <a:latin typeface="+mn-lt"/>
                <a:cs typeface="Arial" panose="020B0604020202020204" pitchFamily="34" charset="0"/>
              </a:rPr>
              <a:t>Degree</a:t>
            </a:r>
            <a:r>
              <a:rPr lang="cs-CZ" sz="1400" dirty="0">
                <a:latin typeface="+mn-lt"/>
                <a:cs typeface="Arial" panose="020B0604020202020204" pitchFamily="34" charset="0"/>
              </a:rPr>
              <a:t> </a:t>
            </a:r>
          </a:p>
          <a:p>
            <a:pPr>
              <a:defRPr/>
            </a:pPr>
            <a:r>
              <a:rPr lang="cs-CZ" sz="1400" dirty="0" err="1">
                <a:latin typeface="+mn-lt"/>
                <a:cs typeface="Arial" panose="020B0604020202020204" pitchFamily="34" charset="0"/>
              </a:rPr>
              <a:t>Contact</a:t>
            </a:r>
            <a:r>
              <a:rPr lang="cs-CZ" sz="1400" dirty="0">
                <a:latin typeface="+mn-lt"/>
                <a:cs typeface="Arial" panose="020B0604020202020204" pitchFamily="34" charset="0"/>
              </a:rPr>
              <a:t>: </a:t>
            </a:r>
          </a:p>
          <a:p>
            <a:pPr>
              <a:defRPr/>
            </a:pPr>
            <a:r>
              <a:rPr lang="cs-CZ" sz="1400" dirty="0">
                <a:latin typeface="+mn-lt"/>
                <a:cs typeface="Arial" panose="020B0604020202020204" pitchFamily="34" charset="0"/>
              </a:rPr>
              <a:t>tel: +420606551139 </a:t>
            </a:r>
          </a:p>
          <a:p>
            <a:pPr>
              <a:defRPr/>
            </a:pPr>
            <a:r>
              <a:rPr lang="cs-CZ" sz="1400" dirty="0">
                <a:latin typeface="+mn-lt"/>
                <a:cs typeface="Arial" panose="020B0604020202020204" pitchFamily="34" charset="0"/>
              </a:rPr>
              <a:t>e-mail: president@taekwondocz.com</a:t>
            </a:r>
          </a:p>
          <a:p>
            <a:pPr>
              <a:defRPr/>
            </a:pPr>
            <a:endParaRPr lang="cs-CZ" sz="1400" dirty="0">
              <a:latin typeface="+mn-lt"/>
              <a:cs typeface="Arial" panose="020B0604020202020204" pitchFamily="34" charset="0"/>
            </a:endParaRPr>
          </a:p>
          <a:p>
            <a:pPr>
              <a:defRPr/>
            </a:pPr>
            <a:r>
              <a:rPr lang="cs-CZ" sz="1400" b="1" dirty="0" err="1">
                <a:latin typeface="+mn-lt"/>
                <a:cs typeface="Arial" panose="020B0604020202020204" pitchFamily="34" charset="0"/>
              </a:rPr>
              <a:t>Secretary</a:t>
            </a:r>
            <a:r>
              <a:rPr lang="cs-CZ" sz="1400" b="1" dirty="0">
                <a:latin typeface="+mn-lt"/>
                <a:cs typeface="Arial" panose="020B0604020202020204" pitchFamily="34" charset="0"/>
              </a:rPr>
              <a:t> CzNTU - ITF: </a:t>
            </a:r>
          </a:p>
          <a:p>
            <a:pPr>
              <a:defRPr/>
            </a:pPr>
            <a:r>
              <a:rPr lang="cs-CZ" sz="1400" dirty="0">
                <a:latin typeface="+mn-lt"/>
                <a:cs typeface="Arial" panose="020B0604020202020204" pitchFamily="34" charset="0"/>
              </a:rPr>
              <a:t>Mrs. Monika Dobíhalová </a:t>
            </a:r>
          </a:p>
          <a:p>
            <a:pPr>
              <a:defRPr/>
            </a:pPr>
            <a:r>
              <a:rPr lang="cs-CZ" sz="1400" dirty="0" err="1">
                <a:latin typeface="+mn-lt"/>
                <a:cs typeface="Arial" panose="020B0604020202020204" pitchFamily="34" charset="0"/>
              </a:rPr>
              <a:t>Contact</a:t>
            </a:r>
            <a:r>
              <a:rPr lang="cs-CZ" sz="1400" dirty="0">
                <a:latin typeface="+mn-lt"/>
                <a:cs typeface="Arial" panose="020B0604020202020204" pitchFamily="34" charset="0"/>
              </a:rPr>
              <a:t>: </a:t>
            </a:r>
          </a:p>
          <a:p>
            <a:pPr>
              <a:defRPr/>
            </a:pPr>
            <a:r>
              <a:rPr lang="cs-CZ" sz="1400" dirty="0">
                <a:latin typeface="+mn-lt"/>
                <a:cs typeface="Arial" panose="020B0604020202020204" pitchFamily="34" charset="0"/>
              </a:rPr>
              <a:t>tel: +420733690075</a:t>
            </a:r>
          </a:p>
          <a:p>
            <a:pPr>
              <a:defRPr/>
            </a:pPr>
            <a:r>
              <a:rPr lang="cs-CZ" sz="1400" dirty="0">
                <a:latin typeface="+mn-lt"/>
                <a:cs typeface="Arial" panose="020B0604020202020204" pitchFamily="34" charset="0"/>
              </a:rPr>
              <a:t>e-mail: secretary@taekwondocz.com</a:t>
            </a:r>
          </a:p>
          <a:p>
            <a:pPr>
              <a:defRPr/>
            </a:pPr>
            <a:endParaRPr lang="cs-CZ" sz="1400" dirty="0">
              <a:latin typeface="+mn-lt"/>
              <a:cs typeface="Arial" panose="020B0604020202020204" pitchFamily="34" charset="0"/>
            </a:endParaRPr>
          </a:p>
          <a:p>
            <a:pPr>
              <a:defRPr/>
            </a:pPr>
            <a:r>
              <a:rPr lang="cs-CZ" sz="1400" b="1" dirty="0" err="1">
                <a:latin typeface="+mn-lt"/>
                <a:cs typeface="Arial" panose="020B0604020202020204" pitchFamily="34" charset="0"/>
              </a:rPr>
              <a:t>Chairman</a:t>
            </a:r>
            <a:r>
              <a:rPr lang="cs-CZ" sz="1400" b="1" dirty="0">
                <a:latin typeface="+mn-lt"/>
                <a:cs typeface="Arial" panose="020B0604020202020204" pitchFamily="34" charset="0"/>
              </a:rPr>
              <a:t> </a:t>
            </a:r>
            <a:r>
              <a:rPr lang="cs-CZ" sz="1400" b="1" dirty="0" err="1">
                <a:latin typeface="+mn-lt"/>
                <a:cs typeface="Arial" panose="020B0604020202020204" pitchFamily="34" charset="0"/>
              </a:rPr>
              <a:t>of</a:t>
            </a:r>
            <a:r>
              <a:rPr lang="cs-CZ" sz="1400" b="1" dirty="0">
                <a:latin typeface="+mn-lt"/>
                <a:cs typeface="Arial" panose="020B0604020202020204" pitchFamily="34" charset="0"/>
              </a:rPr>
              <a:t> </a:t>
            </a:r>
            <a:r>
              <a:rPr lang="cs-CZ" sz="1400" b="1" dirty="0" err="1">
                <a:latin typeface="+mn-lt"/>
                <a:cs typeface="Arial" panose="020B0604020202020204" pitchFamily="34" charset="0"/>
              </a:rPr>
              <a:t>Technical</a:t>
            </a:r>
            <a:r>
              <a:rPr lang="cs-CZ" sz="1400" b="1" dirty="0">
                <a:latin typeface="+mn-lt"/>
                <a:cs typeface="Arial" panose="020B0604020202020204" pitchFamily="34" charset="0"/>
              </a:rPr>
              <a:t> </a:t>
            </a:r>
            <a:r>
              <a:rPr lang="cs-CZ" sz="1400" b="1" dirty="0" err="1" smtClean="0">
                <a:latin typeface="+mn-lt"/>
                <a:cs typeface="Arial" panose="020B0604020202020204" pitchFamily="34" charset="0"/>
              </a:rPr>
              <a:t>committee</a:t>
            </a:r>
            <a:r>
              <a:rPr lang="cs-CZ" sz="1400" b="1" dirty="0" smtClean="0">
                <a:latin typeface="+mn-lt"/>
                <a:cs typeface="Arial" panose="020B0604020202020204" pitchFamily="34" charset="0"/>
              </a:rPr>
              <a:t> </a:t>
            </a:r>
            <a:r>
              <a:rPr lang="cs-CZ" sz="1400" b="1" dirty="0">
                <a:latin typeface="+mn-lt"/>
                <a:cs typeface="Arial" panose="020B0604020202020204" pitchFamily="34" charset="0"/>
              </a:rPr>
              <a:t>CzNTU - ITF: </a:t>
            </a:r>
          </a:p>
          <a:p>
            <a:pPr>
              <a:defRPr/>
            </a:pPr>
            <a:r>
              <a:rPr lang="cs-CZ" sz="1400" dirty="0">
                <a:latin typeface="+mn-lt"/>
                <a:cs typeface="Arial" panose="020B0604020202020204" pitchFamily="34" charset="0"/>
              </a:rPr>
              <a:t>Ing. Kamil Kolofík, International </a:t>
            </a:r>
            <a:r>
              <a:rPr lang="cs-CZ" sz="1400" dirty="0" err="1">
                <a:latin typeface="+mn-lt"/>
                <a:cs typeface="Arial" panose="020B0604020202020204" pitchFamily="34" charset="0"/>
              </a:rPr>
              <a:t>instructor</a:t>
            </a:r>
            <a:r>
              <a:rPr lang="cs-CZ" sz="1400" dirty="0">
                <a:latin typeface="+mn-lt"/>
                <a:cs typeface="Arial" panose="020B0604020202020204" pitchFamily="34" charset="0"/>
              </a:rPr>
              <a:t> IV. </a:t>
            </a:r>
            <a:r>
              <a:rPr lang="cs-CZ" sz="1400" dirty="0" err="1">
                <a:latin typeface="+mn-lt"/>
                <a:cs typeface="Arial" panose="020B0604020202020204" pitchFamily="34" charset="0"/>
              </a:rPr>
              <a:t>Degree</a:t>
            </a:r>
            <a:r>
              <a:rPr lang="cs-CZ" sz="1400" dirty="0">
                <a:latin typeface="+mn-lt"/>
                <a:cs typeface="Arial" panose="020B0604020202020204" pitchFamily="34" charset="0"/>
              </a:rPr>
              <a:t> </a:t>
            </a:r>
          </a:p>
          <a:p>
            <a:pPr>
              <a:defRPr/>
            </a:pPr>
            <a:r>
              <a:rPr lang="cs-CZ" sz="1400" dirty="0" err="1">
                <a:latin typeface="+mn-lt"/>
                <a:cs typeface="Arial" panose="020B0604020202020204" pitchFamily="34" charset="0"/>
              </a:rPr>
              <a:t>Contact</a:t>
            </a:r>
            <a:r>
              <a:rPr lang="cs-CZ" sz="1400" dirty="0">
                <a:latin typeface="+mn-lt"/>
                <a:cs typeface="Arial" panose="020B0604020202020204" pitchFamily="34" charset="0"/>
              </a:rPr>
              <a:t>: </a:t>
            </a:r>
          </a:p>
          <a:p>
            <a:pPr>
              <a:defRPr/>
            </a:pPr>
            <a:r>
              <a:rPr lang="cs-CZ" sz="1400" dirty="0">
                <a:latin typeface="+mn-lt"/>
                <a:cs typeface="Arial" panose="020B0604020202020204" pitchFamily="34" charset="0"/>
              </a:rPr>
              <a:t>tel: +420732759451 </a:t>
            </a:r>
          </a:p>
          <a:p>
            <a:pPr>
              <a:defRPr/>
            </a:pPr>
            <a:r>
              <a:rPr lang="cs-CZ" sz="1400" dirty="0">
                <a:latin typeface="+mn-lt"/>
                <a:cs typeface="Arial" panose="020B0604020202020204" pitchFamily="34" charset="0"/>
              </a:rPr>
              <a:t>e-mail: technical@taekwondocz.com</a:t>
            </a:r>
          </a:p>
          <a:p>
            <a:pPr>
              <a:defRPr/>
            </a:pPr>
            <a:endParaRPr lang="cs-CZ" sz="1400" u="sng" dirty="0">
              <a:solidFill>
                <a:srgbClr val="FF0000"/>
              </a:solidFill>
              <a:latin typeface="+mn-lt"/>
              <a:ea typeface="Calibri" panose="020F0502020204030204" pitchFamily="34" charset="0"/>
            </a:endParaRPr>
          </a:p>
          <a:p>
            <a:pPr>
              <a:defRPr/>
            </a:pPr>
            <a:r>
              <a:rPr lang="cs-CZ" sz="1400" b="1" dirty="0" err="1">
                <a:latin typeface="+mn-lt"/>
                <a:cs typeface="Arial" panose="020B0604020202020204" pitchFamily="34" charset="0"/>
              </a:rPr>
              <a:t>Member</a:t>
            </a:r>
            <a:r>
              <a:rPr lang="cs-CZ" sz="1400" b="1" dirty="0">
                <a:latin typeface="+mn-lt"/>
                <a:cs typeface="Arial" panose="020B0604020202020204" pitchFamily="34" charset="0"/>
              </a:rPr>
              <a:t> </a:t>
            </a:r>
            <a:r>
              <a:rPr lang="cs-CZ" sz="1400" b="1" dirty="0" err="1">
                <a:latin typeface="+mn-lt"/>
                <a:cs typeface="Arial" panose="020B0604020202020204" pitchFamily="34" charset="0"/>
              </a:rPr>
              <a:t>of</a:t>
            </a:r>
            <a:r>
              <a:rPr lang="cs-CZ" sz="1400" b="1" dirty="0">
                <a:latin typeface="+mn-lt"/>
                <a:cs typeface="Arial" panose="020B0604020202020204" pitchFamily="34" charset="0"/>
              </a:rPr>
              <a:t> </a:t>
            </a:r>
            <a:r>
              <a:rPr lang="cs-CZ" sz="1400" b="1" dirty="0" err="1">
                <a:latin typeface="+mn-lt"/>
                <a:cs typeface="Arial" panose="020B0604020202020204" pitchFamily="34" charset="0"/>
              </a:rPr>
              <a:t>the</a:t>
            </a:r>
            <a:r>
              <a:rPr lang="cs-CZ" sz="1400" b="1" dirty="0">
                <a:latin typeface="+mn-lt"/>
                <a:cs typeface="Arial" panose="020B0604020202020204" pitchFamily="34" charset="0"/>
              </a:rPr>
              <a:t> management:</a:t>
            </a:r>
          </a:p>
          <a:p>
            <a:pPr>
              <a:defRPr/>
            </a:pPr>
            <a:endParaRPr lang="cs-CZ" sz="1400" b="1" dirty="0">
              <a:latin typeface="+mn-lt"/>
              <a:cs typeface="Arial" panose="020B0604020202020204" pitchFamily="34" charset="0"/>
            </a:endParaRPr>
          </a:p>
          <a:p>
            <a:pPr>
              <a:defRPr/>
            </a:pPr>
            <a:r>
              <a:rPr lang="cs-CZ" sz="1400" b="1" dirty="0" err="1">
                <a:latin typeface="+mn-lt"/>
                <a:cs typeface="Arial" panose="020B0604020202020204" pitchFamily="34" charset="0"/>
              </a:rPr>
              <a:t>Assistant</a:t>
            </a:r>
            <a:r>
              <a:rPr lang="cs-CZ" sz="1400" b="1" dirty="0">
                <a:latin typeface="+mn-lt"/>
                <a:cs typeface="Arial" panose="020B0604020202020204" pitchFamily="34" charset="0"/>
              </a:rPr>
              <a:t> </a:t>
            </a:r>
            <a:r>
              <a:rPr lang="cs-CZ" sz="1400" b="1" dirty="0" err="1">
                <a:latin typeface="+mn-lt"/>
                <a:cs typeface="Arial" panose="020B0604020202020204" pitchFamily="34" charset="0"/>
              </a:rPr>
              <a:t>of</a:t>
            </a:r>
            <a:r>
              <a:rPr lang="cs-CZ" sz="1400" b="1" dirty="0">
                <a:latin typeface="+mn-lt"/>
                <a:cs typeface="Arial" panose="020B0604020202020204" pitchFamily="34" charset="0"/>
              </a:rPr>
              <a:t> </a:t>
            </a:r>
            <a:r>
              <a:rPr lang="cs-CZ" sz="1400" b="1" dirty="0" err="1">
                <a:latin typeface="+mn-lt"/>
                <a:cs typeface="Arial" panose="020B0604020202020204" pitchFamily="34" charset="0"/>
              </a:rPr>
              <a:t>Technical</a:t>
            </a:r>
            <a:r>
              <a:rPr lang="cs-CZ" sz="1400" b="1" dirty="0">
                <a:latin typeface="+mn-lt"/>
                <a:cs typeface="Arial" panose="020B0604020202020204" pitchFamily="34" charset="0"/>
              </a:rPr>
              <a:t> </a:t>
            </a:r>
            <a:r>
              <a:rPr lang="cs-CZ" sz="1400" b="1" dirty="0" err="1" smtClean="0">
                <a:latin typeface="+mn-lt"/>
                <a:cs typeface="Arial" panose="020B0604020202020204" pitchFamily="34" charset="0"/>
              </a:rPr>
              <a:t>committee</a:t>
            </a:r>
            <a:r>
              <a:rPr lang="cs-CZ" sz="1400" b="1" dirty="0" smtClean="0">
                <a:latin typeface="+mn-lt"/>
                <a:cs typeface="Arial" panose="020B0604020202020204" pitchFamily="34" charset="0"/>
              </a:rPr>
              <a:t> </a:t>
            </a:r>
            <a:r>
              <a:rPr lang="cs-CZ" sz="1400" b="1" dirty="0">
                <a:latin typeface="+mn-lt"/>
                <a:cs typeface="Arial" panose="020B0604020202020204" pitchFamily="34" charset="0"/>
              </a:rPr>
              <a:t>CzNTU - ITF: </a:t>
            </a:r>
          </a:p>
          <a:p>
            <a:pPr>
              <a:defRPr/>
            </a:pPr>
            <a:r>
              <a:rPr lang="cs-CZ" sz="1400" dirty="0">
                <a:latin typeface="+mn-lt"/>
                <a:cs typeface="Arial" panose="020B0604020202020204" pitchFamily="34" charset="0"/>
              </a:rPr>
              <a:t>Mr. Robert Pokorný</a:t>
            </a:r>
          </a:p>
          <a:p>
            <a:pPr>
              <a:defRPr/>
            </a:pPr>
            <a:r>
              <a:rPr lang="cs-CZ" sz="1400" dirty="0" err="1">
                <a:latin typeface="+mn-lt"/>
                <a:cs typeface="Arial" panose="020B0604020202020204" pitchFamily="34" charset="0"/>
              </a:rPr>
              <a:t>Contact</a:t>
            </a:r>
            <a:r>
              <a:rPr lang="cs-CZ" sz="1400" dirty="0">
                <a:latin typeface="+mn-lt"/>
                <a:cs typeface="Arial" panose="020B0604020202020204" pitchFamily="34" charset="0"/>
              </a:rPr>
              <a:t>: </a:t>
            </a:r>
          </a:p>
          <a:p>
            <a:pPr>
              <a:defRPr/>
            </a:pPr>
            <a:r>
              <a:rPr lang="cs-CZ" sz="1400" dirty="0">
                <a:latin typeface="+mn-lt"/>
                <a:cs typeface="Arial" panose="020B0604020202020204" pitchFamily="34" charset="0"/>
              </a:rPr>
              <a:t>tel: +420603472117 </a:t>
            </a:r>
          </a:p>
          <a:p>
            <a:pPr>
              <a:defRPr/>
            </a:pPr>
            <a:r>
              <a:rPr lang="cs-CZ" sz="1400" dirty="0">
                <a:latin typeface="+mn-lt"/>
                <a:cs typeface="Arial" panose="020B0604020202020204" pitchFamily="34" charset="0"/>
              </a:rPr>
              <a:t>e-mail: technical@taekwondocz.com</a:t>
            </a:r>
          </a:p>
          <a:p>
            <a:pPr>
              <a:defRPr/>
            </a:pPr>
            <a:endParaRPr lang="cs-CZ" sz="1400" u="sng" dirty="0">
              <a:solidFill>
                <a:srgbClr val="FF0000"/>
              </a:solidFill>
              <a:latin typeface="Times New Roman" panose="02020603050405020304" pitchFamily="18" charset="0"/>
              <a:ea typeface="Calibri" panose="020F0502020204030204" pitchFamily="34" charset="0"/>
            </a:endParaRPr>
          </a:p>
        </p:txBody>
      </p:sp>
      <p:sp>
        <p:nvSpPr>
          <p:cNvPr id="11" name="TextovéPole 10"/>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pic>
        <p:nvPicPr>
          <p:cNvPr id="15365" name="Obrázek 3"/>
          <p:cNvPicPr>
            <a:picLocks noChangeAspect="1"/>
          </p:cNvPicPr>
          <p:nvPr/>
        </p:nvPicPr>
        <p:blipFill>
          <a:blip r:embed="rId3"/>
          <a:srcRect/>
          <a:stretch>
            <a:fillRect/>
          </a:stretch>
        </p:blipFill>
        <p:spPr bwMode="auto">
          <a:xfrm>
            <a:off x="439738" y="274638"/>
            <a:ext cx="1193800" cy="1127125"/>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7" name="TextovéPole 6"/>
          <p:cNvSpPr txBox="1"/>
          <p:nvPr/>
        </p:nvSpPr>
        <p:spPr>
          <a:xfrm>
            <a:off x="284163" y="9086850"/>
            <a:ext cx="2598737" cy="360363"/>
          </a:xfrm>
          <a:prstGeom prst="rect">
            <a:avLst/>
          </a:prstGeom>
          <a:noFill/>
        </p:spPr>
        <p:txBody>
          <a:bodyPr>
            <a:spAutoFit/>
          </a:bodyPr>
          <a:lstStyle/>
          <a:p>
            <a:pPr fontAlgn="auto">
              <a:spcBef>
                <a:spcPts val="0"/>
              </a:spcBef>
              <a:spcAft>
                <a:spcPts val="0"/>
              </a:spcAft>
              <a:defRPr/>
            </a:pPr>
            <a:r>
              <a:rPr lang="cs-CZ" sz="1733" b="1" dirty="0">
                <a:latin typeface="+mn-lt"/>
                <a:cs typeface="+mn-cs"/>
              </a:rPr>
              <a:t>www.taekwondocz.com</a:t>
            </a:r>
          </a:p>
        </p:txBody>
      </p:sp>
      <p:sp>
        <p:nvSpPr>
          <p:cNvPr id="8" name="TextovéPole 7"/>
          <p:cNvSpPr txBox="1"/>
          <p:nvPr/>
        </p:nvSpPr>
        <p:spPr>
          <a:xfrm>
            <a:off x="2620963" y="9080500"/>
            <a:ext cx="3978275" cy="358775"/>
          </a:xfrm>
          <a:prstGeom prst="rect">
            <a:avLst/>
          </a:prstGeom>
          <a:noFill/>
        </p:spPr>
        <p:txBody>
          <a:bodyPr>
            <a:spAutoFit/>
          </a:bodyPr>
          <a:lstStyle/>
          <a:p>
            <a:pPr algn="r" fontAlgn="auto">
              <a:spcBef>
                <a:spcPts val="0"/>
              </a:spcBef>
              <a:spcAft>
                <a:spcPts val="0"/>
              </a:spcAft>
              <a:defRPr/>
            </a:pPr>
            <a:r>
              <a:rPr lang="cs-CZ" sz="1733" b="1" dirty="0">
                <a:latin typeface="+mn-lt"/>
                <a:cs typeface="+mn-cs"/>
              </a:rPr>
              <a:t>NA for ITF </a:t>
            </a:r>
            <a:r>
              <a:rPr lang="en-US" sz="1733" b="1" dirty="0">
                <a:latin typeface="+mn-lt"/>
                <a:cs typeface="+mn-cs"/>
              </a:rPr>
              <a:t>&amp; AETF in C</a:t>
            </a:r>
            <a:r>
              <a:rPr lang="cs-CZ" sz="1733" b="1" dirty="0">
                <a:latin typeface="+mn-lt"/>
                <a:cs typeface="+mn-cs"/>
              </a:rPr>
              <a:t>zech Republic</a:t>
            </a:r>
          </a:p>
        </p:txBody>
      </p:sp>
      <p:sp>
        <p:nvSpPr>
          <p:cNvPr id="10" name="Nadpis 1"/>
          <p:cNvSpPr txBox="1">
            <a:spLocks/>
          </p:cNvSpPr>
          <p:nvPr/>
        </p:nvSpPr>
        <p:spPr>
          <a:xfrm>
            <a:off x="2882900" y="674688"/>
            <a:ext cx="3409950" cy="1179512"/>
          </a:xfrm>
          <a:prstGeom prst="rect">
            <a:avLst/>
          </a:prstGeom>
        </p:spPr>
        <p:txBody>
          <a:bodyPr anchor="b"/>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defRPr/>
            </a:pPr>
            <a:r>
              <a:rPr lang="cs-CZ"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2000" b="1" dirty="0" smtClean="0">
                <a:latin typeface="Arial" charset="0"/>
                <a:ea typeface="+mn-ea"/>
                <a:cs typeface="Arial" charset="0"/>
              </a:rPr>
              <a:t>New </a:t>
            </a:r>
            <a:r>
              <a:rPr lang="cs-CZ" sz="2000" b="1" dirty="0" err="1" smtClean="0">
                <a:latin typeface="Arial" charset="0"/>
                <a:ea typeface="+mn-ea"/>
                <a:cs typeface="Arial" charset="0"/>
              </a:rPr>
              <a:t>adress</a:t>
            </a:r>
            <a:r>
              <a:rPr lang="cs-CZ" sz="2000" b="1" dirty="0" smtClean="0">
                <a:latin typeface="Arial" charset="0"/>
                <a:ea typeface="+mn-ea"/>
                <a:cs typeface="Arial" charset="0"/>
              </a:rPr>
              <a:t> CzNTU </a:t>
            </a:r>
            <a:r>
              <a:rPr lang="cs-CZ" sz="2000" b="1" dirty="0" err="1" smtClean="0">
                <a:latin typeface="Arial" charset="0"/>
                <a:ea typeface="+mn-ea"/>
                <a:cs typeface="Arial" charset="0"/>
              </a:rPr>
              <a:t>Headquarters</a:t>
            </a:r>
            <a:r>
              <a:rPr lang="cs-CZ" sz="2000" b="1" dirty="0" smtClean="0">
                <a:latin typeface="Arial" charset="0"/>
                <a:ea typeface="+mn-ea"/>
                <a:cs typeface="Arial" charset="0"/>
              </a:rPr>
              <a:t> </a:t>
            </a:r>
            <a:r>
              <a:rPr lang="cs-CZ" sz="2000" b="1" dirty="0" err="1" smtClean="0">
                <a:latin typeface="Arial" charset="0"/>
                <a:ea typeface="+mn-ea"/>
                <a:cs typeface="Arial" charset="0"/>
              </a:rPr>
              <a:t>offices</a:t>
            </a:r>
            <a:r>
              <a:rPr lang="cs-CZ" sz="2000" b="1" dirty="0" smtClean="0">
                <a:latin typeface="Arial" charset="0"/>
                <a:ea typeface="+mn-ea"/>
                <a:cs typeface="Arial" charset="0"/>
              </a:rPr>
              <a:t> in Prague Czech republic</a:t>
            </a:r>
            <a:endParaRPr lang="cs-CZ" sz="2000" b="1" dirty="0">
              <a:latin typeface="Arial" charset="0"/>
              <a:ea typeface="+mn-ea"/>
              <a:cs typeface="Arial" charset="0"/>
            </a:endParaRPr>
          </a:p>
        </p:txBody>
      </p:sp>
      <p:sp>
        <p:nvSpPr>
          <p:cNvPr id="43013" name="TextovéPole 1"/>
          <p:cNvSpPr txBox="1">
            <a:spLocks noChangeArrowheads="1"/>
          </p:cNvSpPr>
          <p:nvPr/>
        </p:nvSpPr>
        <p:spPr bwMode="auto">
          <a:xfrm>
            <a:off x="652463" y="3005138"/>
            <a:ext cx="5843587" cy="5262562"/>
          </a:xfrm>
          <a:prstGeom prst="rect">
            <a:avLst/>
          </a:prstGeom>
          <a:noFill/>
          <a:ln w="9525">
            <a:noFill/>
            <a:miter lim="800000"/>
            <a:headEnd/>
            <a:tailEnd/>
          </a:ln>
        </p:spPr>
        <p:txBody>
          <a:bodyPr>
            <a:spAutoFit/>
          </a:bodyPr>
          <a:lstStyle/>
          <a:p>
            <a:pPr>
              <a:defRPr/>
            </a:pPr>
            <a:r>
              <a:rPr lang="cs-CZ" sz="1400" b="1" dirty="0">
                <a:latin typeface="+mn-lt"/>
              </a:rPr>
              <a:t>Czech </a:t>
            </a:r>
            <a:r>
              <a:rPr lang="cs-CZ" sz="1400" b="1" dirty="0" err="1">
                <a:latin typeface="+mn-lt"/>
              </a:rPr>
              <a:t>National</a:t>
            </a:r>
            <a:r>
              <a:rPr lang="cs-CZ" sz="1400" b="1" dirty="0">
                <a:latin typeface="+mn-lt"/>
              </a:rPr>
              <a:t> Taekwon-Do Union ITF </a:t>
            </a:r>
            <a:r>
              <a:rPr lang="cs-CZ" sz="1400" dirty="0">
                <a:latin typeface="+mn-lt"/>
              </a:rPr>
              <a:t/>
            </a:r>
            <a:br>
              <a:rPr lang="cs-CZ" sz="1400" dirty="0">
                <a:latin typeface="+mn-lt"/>
              </a:rPr>
            </a:br>
            <a:r>
              <a:rPr lang="cs-CZ" sz="1400" dirty="0" err="1">
                <a:latin typeface="+mn-lt"/>
              </a:rPr>
              <a:t>Varhulíkové</a:t>
            </a:r>
            <a:r>
              <a:rPr lang="cs-CZ" sz="1400" dirty="0">
                <a:latin typeface="+mn-lt"/>
              </a:rPr>
              <a:t> 1582/24</a:t>
            </a:r>
            <a:br>
              <a:rPr lang="cs-CZ" sz="1400" dirty="0">
                <a:latin typeface="+mn-lt"/>
              </a:rPr>
            </a:br>
            <a:r>
              <a:rPr lang="cs-CZ" sz="1400" dirty="0">
                <a:latin typeface="+mn-lt"/>
              </a:rPr>
              <a:t>Prague 7 ZIP 17000 Czech Republic</a:t>
            </a:r>
            <a:br>
              <a:rPr lang="cs-CZ" sz="1400" dirty="0">
                <a:latin typeface="+mn-lt"/>
              </a:rPr>
            </a:br>
            <a:r>
              <a:rPr lang="cs-CZ" sz="1400" dirty="0" err="1">
                <a:latin typeface="+mn-lt"/>
              </a:rPr>
              <a:t>Company</a:t>
            </a:r>
            <a:r>
              <a:rPr lang="cs-CZ" sz="1400" dirty="0">
                <a:latin typeface="+mn-lt"/>
              </a:rPr>
              <a:t> </a:t>
            </a:r>
            <a:r>
              <a:rPr lang="cs-CZ" sz="1400" dirty="0" err="1">
                <a:latin typeface="+mn-lt"/>
              </a:rPr>
              <a:t>nr</a:t>
            </a:r>
            <a:r>
              <a:rPr lang="cs-CZ" sz="1400" dirty="0">
                <a:latin typeface="+mn-lt"/>
              </a:rPr>
              <a:t>.: 26635861</a:t>
            </a:r>
            <a:br>
              <a:rPr lang="cs-CZ" sz="1400" dirty="0">
                <a:latin typeface="+mn-lt"/>
              </a:rPr>
            </a:br>
            <a:r>
              <a:rPr lang="cs-CZ" sz="1400" dirty="0">
                <a:latin typeface="+mn-lt"/>
              </a:rPr>
              <a:t>Tax ID: CZ26635861</a:t>
            </a:r>
            <a:br>
              <a:rPr lang="cs-CZ" sz="1400" dirty="0">
                <a:latin typeface="+mn-lt"/>
              </a:rPr>
            </a:br>
            <a:r>
              <a:rPr lang="cs-CZ" sz="1400" dirty="0" err="1">
                <a:latin typeface="+mn-lt"/>
              </a:rPr>
              <a:t>Registration</a:t>
            </a:r>
            <a:r>
              <a:rPr lang="cs-CZ" sz="1400" dirty="0">
                <a:latin typeface="+mn-lt"/>
              </a:rPr>
              <a:t>: L 13917 Městský soud Praha</a:t>
            </a:r>
          </a:p>
          <a:p>
            <a:pPr>
              <a:defRPr/>
            </a:pPr>
            <a:endParaRPr lang="cs-CZ" sz="1400" dirty="0">
              <a:latin typeface="+mn-lt"/>
            </a:endParaRPr>
          </a:p>
          <a:p>
            <a:pPr>
              <a:defRPr/>
            </a:pPr>
            <a:r>
              <a:rPr lang="cs-CZ" sz="1400" u="sng" dirty="0">
                <a:solidFill>
                  <a:srgbClr val="FF0000"/>
                </a:solidFill>
                <a:latin typeface="+mn-lt"/>
                <a:hlinkClick r:id="rId3"/>
              </a:rPr>
              <a:t>cnut@taekwondocz.com</a:t>
            </a:r>
            <a:endParaRPr lang="cs-CZ" sz="1400" dirty="0">
              <a:solidFill>
                <a:srgbClr val="FF0000"/>
              </a:solidFill>
              <a:latin typeface="+mn-lt"/>
            </a:endParaRPr>
          </a:p>
          <a:p>
            <a:pPr>
              <a:defRPr/>
            </a:pPr>
            <a:r>
              <a:rPr lang="cs-CZ" sz="1400" u="sng" dirty="0">
                <a:solidFill>
                  <a:srgbClr val="FF0000"/>
                </a:solidFill>
                <a:latin typeface="+mn-lt"/>
                <a:hlinkClick r:id="rId4"/>
              </a:rPr>
              <a:t>www.taekwondocz.com</a:t>
            </a:r>
            <a:r>
              <a:rPr lang="cs-CZ" sz="1400" dirty="0">
                <a:solidFill>
                  <a:srgbClr val="FF0000"/>
                </a:solidFill>
                <a:latin typeface="+mn-lt"/>
              </a:rPr>
              <a:t/>
            </a:r>
            <a:br>
              <a:rPr lang="cs-CZ" sz="1400" dirty="0">
                <a:solidFill>
                  <a:srgbClr val="FF0000"/>
                </a:solidFill>
                <a:latin typeface="+mn-lt"/>
              </a:rPr>
            </a:br>
            <a:r>
              <a:rPr lang="cs-CZ" sz="1400" u="sng" dirty="0" err="1">
                <a:solidFill>
                  <a:srgbClr val="FF0000"/>
                </a:solidFill>
                <a:latin typeface="+mn-lt"/>
                <a:hlinkClick r:id="rId5"/>
              </a:rPr>
              <a:t>You</a:t>
            </a:r>
            <a:r>
              <a:rPr lang="cs-CZ" sz="1400" u="sng" dirty="0">
                <a:solidFill>
                  <a:srgbClr val="FF0000"/>
                </a:solidFill>
                <a:latin typeface="+mn-lt"/>
                <a:hlinkClick r:id="rId5"/>
              </a:rPr>
              <a:t> Tube</a:t>
            </a:r>
            <a:endParaRPr lang="cs-CZ" sz="1400" dirty="0">
              <a:solidFill>
                <a:srgbClr val="FF0000"/>
              </a:solidFill>
              <a:latin typeface="+mn-lt"/>
            </a:endParaRPr>
          </a:p>
          <a:p>
            <a:pPr>
              <a:defRPr/>
            </a:pPr>
            <a:r>
              <a:rPr lang="cs-CZ" sz="1400" u="sng" dirty="0">
                <a:solidFill>
                  <a:srgbClr val="FF0000"/>
                </a:solidFill>
                <a:latin typeface="+mn-lt"/>
                <a:hlinkClick r:id="rId6"/>
              </a:rPr>
              <a:t>Facebook</a:t>
            </a:r>
            <a:endParaRPr lang="cs-CZ" sz="1400" dirty="0">
              <a:solidFill>
                <a:srgbClr val="FF0000"/>
              </a:solidFill>
              <a:latin typeface="+mn-lt"/>
            </a:endParaRPr>
          </a:p>
          <a:p>
            <a:pPr>
              <a:defRPr/>
            </a:pPr>
            <a:r>
              <a:rPr lang="cs-CZ" sz="1400" u="sng" dirty="0">
                <a:solidFill>
                  <a:srgbClr val="FF0000"/>
                </a:solidFill>
                <a:latin typeface="+mn-lt"/>
                <a:hlinkClick r:id="rId7"/>
              </a:rPr>
              <a:t>Google+</a:t>
            </a:r>
            <a:endParaRPr lang="cs-CZ" sz="1400" u="sng" dirty="0">
              <a:solidFill>
                <a:srgbClr val="FF0000"/>
              </a:solidFill>
              <a:latin typeface="+mn-lt"/>
            </a:endParaRPr>
          </a:p>
          <a:p>
            <a:pPr>
              <a:defRPr/>
            </a:pPr>
            <a:endParaRPr lang="cs-CZ" sz="1400" b="1" u="sng" dirty="0">
              <a:solidFill>
                <a:srgbClr val="1155CC"/>
              </a:solidFill>
              <a:latin typeface="+mn-lt"/>
            </a:endParaRPr>
          </a:p>
          <a:p>
            <a:pPr>
              <a:defRPr/>
            </a:pPr>
            <a:r>
              <a:rPr lang="cs-CZ" sz="1400" b="1" dirty="0">
                <a:latin typeface="+mn-lt"/>
              </a:rPr>
              <a:t>Viktor Stein</a:t>
            </a:r>
          </a:p>
          <a:p>
            <a:pPr>
              <a:defRPr/>
            </a:pPr>
            <a:r>
              <a:rPr lang="cs-CZ" sz="1400" b="1" dirty="0">
                <a:latin typeface="+mn-lt"/>
              </a:rPr>
              <a:t>President</a:t>
            </a:r>
          </a:p>
          <a:p>
            <a:pPr>
              <a:defRPr/>
            </a:pPr>
            <a:r>
              <a:rPr lang="cs-CZ" sz="1400" dirty="0">
                <a:latin typeface="+mn-lt"/>
                <a:hlinkClick r:id="rId8"/>
              </a:rPr>
              <a:t>president@taekwondocz.com</a:t>
            </a:r>
            <a:endParaRPr lang="cs-CZ" sz="1400" dirty="0">
              <a:latin typeface="+mn-lt"/>
            </a:endParaRPr>
          </a:p>
          <a:p>
            <a:pPr>
              <a:defRPr/>
            </a:pPr>
            <a:endParaRPr lang="cs-CZ" sz="1400" b="1" dirty="0">
              <a:latin typeface="+mn-lt"/>
            </a:endParaRPr>
          </a:p>
          <a:p>
            <a:pPr>
              <a:defRPr/>
            </a:pPr>
            <a:r>
              <a:rPr lang="cs-CZ" sz="1400" b="1" dirty="0">
                <a:latin typeface="+mn-lt"/>
              </a:rPr>
              <a:t>Kamil Kolofík</a:t>
            </a:r>
          </a:p>
          <a:p>
            <a:pPr>
              <a:defRPr/>
            </a:pPr>
            <a:r>
              <a:rPr lang="cs-CZ" sz="1400" b="1" dirty="0" err="1">
                <a:latin typeface="+mn-lt"/>
              </a:rPr>
              <a:t>Technical</a:t>
            </a:r>
            <a:r>
              <a:rPr lang="cs-CZ" sz="1400" b="1" dirty="0">
                <a:latin typeface="+mn-lt"/>
              </a:rPr>
              <a:t> </a:t>
            </a:r>
            <a:r>
              <a:rPr lang="cs-CZ" sz="1400" b="1" dirty="0" err="1" smtClean="0">
                <a:latin typeface="+mn-lt"/>
              </a:rPr>
              <a:t>kommittee</a:t>
            </a:r>
            <a:endParaRPr lang="cs-CZ" sz="1400" b="1" dirty="0">
              <a:latin typeface="+mn-lt"/>
            </a:endParaRPr>
          </a:p>
          <a:p>
            <a:pPr>
              <a:defRPr/>
            </a:pPr>
            <a:r>
              <a:rPr lang="cs-CZ" sz="1400" dirty="0">
                <a:latin typeface="+mn-lt"/>
                <a:hlinkClick r:id="rId9"/>
              </a:rPr>
              <a:t>technical@taekwondocz.com</a:t>
            </a:r>
            <a:endParaRPr lang="cs-CZ" sz="1400" dirty="0">
              <a:latin typeface="+mn-lt"/>
            </a:endParaRPr>
          </a:p>
          <a:p>
            <a:pPr>
              <a:defRPr/>
            </a:pPr>
            <a:endParaRPr lang="cs-CZ" sz="1400" b="1" u="sng" dirty="0">
              <a:solidFill>
                <a:srgbClr val="1155CC"/>
              </a:solidFill>
              <a:latin typeface="+mn-lt"/>
            </a:endParaRPr>
          </a:p>
          <a:p>
            <a:pPr>
              <a:defRPr/>
            </a:pPr>
            <a:r>
              <a:rPr lang="cs-CZ" sz="1400" b="1" dirty="0">
                <a:latin typeface="+mn-lt"/>
              </a:rPr>
              <a:t>Monika Dobíhalová </a:t>
            </a:r>
            <a:endParaRPr lang="cs-CZ" sz="1400" dirty="0">
              <a:latin typeface="+mn-lt"/>
            </a:endParaRPr>
          </a:p>
          <a:p>
            <a:pPr>
              <a:defRPr/>
            </a:pPr>
            <a:r>
              <a:rPr lang="cs-CZ" sz="1400" b="1" dirty="0" err="1">
                <a:latin typeface="+mn-lt"/>
              </a:rPr>
              <a:t>Secretary</a:t>
            </a:r>
            <a:r>
              <a:rPr lang="cs-CZ" sz="1400" b="1" dirty="0">
                <a:latin typeface="+mn-lt"/>
              </a:rPr>
              <a:t> </a:t>
            </a:r>
            <a:endParaRPr lang="cs-CZ" sz="1400" dirty="0">
              <a:latin typeface="+mn-lt"/>
            </a:endParaRPr>
          </a:p>
          <a:p>
            <a:pPr>
              <a:defRPr/>
            </a:pPr>
            <a:r>
              <a:rPr lang="cs-CZ" sz="1400" u="sng" dirty="0">
                <a:latin typeface="+mn-lt"/>
                <a:hlinkClick r:id="rId8"/>
              </a:rPr>
              <a:t>s</a:t>
            </a:r>
            <a:r>
              <a:rPr lang="cs-CZ" sz="1400" u="sng" dirty="0">
                <a:latin typeface="+mn-lt"/>
                <a:hlinkClick r:id="rId10"/>
              </a:rPr>
              <a:t>ekretar@taekwondocz.com</a:t>
            </a:r>
            <a:endParaRPr lang="cs-CZ" sz="1400" dirty="0">
              <a:latin typeface="+mn-lt"/>
            </a:endParaRPr>
          </a:p>
        </p:txBody>
      </p:sp>
      <p:pic>
        <p:nvPicPr>
          <p:cNvPr id="43014" name="Obrázek 3"/>
          <p:cNvPicPr>
            <a:picLocks noChangeAspect="1"/>
          </p:cNvPicPr>
          <p:nvPr/>
        </p:nvPicPr>
        <p:blipFill>
          <a:blip r:embed="rId11"/>
          <a:srcRect/>
          <a:stretch>
            <a:fillRect/>
          </a:stretch>
        </p:blipFill>
        <p:spPr bwMode="auto">
          <a:xfrm>
            <a:off x="600075" y="515938"/>
            <a:ext cx="2020888" cy="1906587"/>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16386" name="Nadpis 1"/>
          <p:cNvSpPr txBox="1">
            <a:spLocks/>
          </p:cNvSpPr>
          <p:nvPr/>
        </p:nvSpPr>
        <p:spPr bwMode="auto">
          <a:xfrm>
            <a:off x="0" y="1743075"/>
            <a:ext cx="6858000" cy="438150"/>
          </a:xfrm>
          <a:prstGeom prst="rect">
            <a:avLst/>
          </a:prstGeom>
          <a:noFill/>
          <a:ln w="9525">
            <a:noFill/>
            <a:miter lim="800000"/>
            <a:headEnd/>
            <a:tailEnd/>
          </a:ln>
        </p:spPr>
        <p:txBody>
          <a:bodyPr anchor="b"/>
          <a:lstStyle/>
          <a:p>
            <a:pPr algn="ctr" defTabSz="685800">
              <a:lnSpc>
                <a:spcPct val="90000"/>
              </a:lnSpc>
            </a:pPr>
            <a:r>
              <a:rPr lang="cs-CZ" sz="2000" b="1"/>
              <a:t>Plaques and fees 2014, annual report was presented</a:t>
            </a:r>
          </a:p>
          <a:p>
            <a:pPr algn="ctr" defTabSz="685800">
              <a:lnSpc>
                <a:spcPct val="90000"/>
              </a:lnSpc>
            </a:pPr>
            <a:endParaRPr lang="cs-CZ" sz="500" b="1"/>
          </a:p>
        </p:txBody>
      </p:sp>
      <p:sp>
        <p:nvSpPr>
          <p:cNvPr id="16387" name="TextovéPole 8"/>
          <p:cNvSpPr txBox="1">
            <a:spLocks noChangeArrowheads="1"/>
          </p:cNvSpPr>
          <p:nvPr/>
        </p:nvSpPr>
        <p:spPr bwMode="auto">
          <a:xfrm>
            <a:off x="439738" y="2181225"/>
            <a:ext cx="6008687" cy="523875"/>
          </a:xfrm>
          <a:prstGeom prst="rect">
            <a:avLst/>
          </a:prstGeom>
          <a:noFill/>
          <a:ln w="9525">
            <a:noFill/>
            <a:miter lim="800000"/>
            <a:headEnd/>
            <a:tailEnd/>
          </a:ln>
        </p:spPr>
        <p:txBody>
          <a:bodyPr>
            <a:spAutoFit/>
          </a:bodyPr>
          <a:lstStyle/>
          <a:p>
            <a:pPr>
              <a:defRPr/>
            </a:pPr>
            <a:r>
              <a:rPr lang="cs-CZ" sz="1400" dirty="0">
                <a:latin typeface="+mn-lt"/>
              </a:rPr>
              <a:t>In </a:t>
            </a:r>
            <a:r>
              <a:rPr lang="cs-CZ" sz="1400" dirty="0" err="1">
                <a:latin typeface="+mn-lt"/>
              </a:rPr>
              <a:t>January</a:t>
            </a:r>
            <a:r>
              <a:rPr lang="cs-CZ" sz="1400" dirty="0">
                <a:latin typeface="+mn-lt"/>
              </a:rPr>
              <a:t> 2014, </a:t>
            </a:r>
            <a:r>
              <a:rPr lang="cs-CZ" sz="1400" dirty="0" err="1">
                <a:latin typeface="+mn-lt"/>
              </a:rPr>
              <a:t>member</a:t>
            </a:r>
            <a:r>
              <a:rPr lang="cs-CZ" sz="1400" dirty="0">
                <a:latin typeface="+mn-lt"/>
              </a:rPr>
              <a:t> </a:t>
            </a:r>
            <a:r>
              <a:rPr lang="cs-CZ" sz="1400" dirty="0" err="1">
                <a:latin typeface="+mn-lt"/>
              </a:rPr>
              <a:t>fees</a:t>
            </a:r>
            <a:r>
              <a:rPr lang="cs-CZ" sz="1400" dirty="0">
                <a:latin typeface="+mn-lt"/>
              </a:rPr>
              <a:t> </a:t>
            </a:r>
            <a:r>
              <a:rPr lang="cs-CZ" sz="1400" dirty="0" err="1">
                <a:latin typeface="+mn-lt"/>
              </a:rPr>
              <a:t>for</a:t>
            </a:r>
            <a:r>
              <a:rPr lang="cs-CZ" sz="1400" dirty="0">
                <a:latin typeface="+mn-lt"/>
              </a:rPr>
              <a:t> Czech </a:t>
            </a:r>
            <a:r>
              <a:rPr lang="cs-CZ" sz="1400" dirty="0" err="1">
                <a:latin typeface="+mn-lt"/>
              </a:rPr>
              <a:t>Republic´s</a:t>
            </a:r>
            <a:r>
              <a:rPr lang="cs-CZ" sz="1400" dirty="0">
                <a:latin typeface="+mn-lt"/>
              </a:rPr>
              <a:t> NA Czech </a:t>
            </a:r>
            <a:r>
              <a:rPr lang="cs-CZ" sz="1400" dirty="0" err="1">
                <a:latin typeface="+mn-lt"/>
              </a:rPr>
              <a:t>National</a:t>
            </a:r>
            <a:r>
              <a:rPr lang="cs-CZ" sz="1400" dirty="0">
                <a:latin typeface="+mn-lt"/>
              </a:rPr>
              <a:t> Taekwon-Do Union </a:t>
            </a:r>
            <a:r>
              <a:rPr lang="cs-CZ" sz="1400" dirty="0" err="1">
                <a:latin typeface="+mn-lt"/>
              </a:rPr>
              <a:t>were</a:t>
            </a:r>
            <a:r>
              <a:rPr lang="cs-CZ" sz="1400" dirty="0">
                <a:latin typeface="+mn-lt"/>
              </a:rPr>
              <a:t> </a:t>
            </a:r>
            <a:r>
              <a:rPr lang="cs-CZ" sz="1400" dirty="0" err="1">
                <a:latin typeface="+mn-lt"/>
              </a:rPr>
              <a:t>paid</a:t>
            </a:r>
            <a:r>
              <a:rPr lang="cs-CZ" sz="1400" dirty="0">
                <a:latin typeface="+mn-lt"/>
              </a:rPr>
              <a:t>- 50 € </a:t>
            </a:r>
            <a:r>
              <a:rPr lang="cs-CZ" sz="1400" dirty="0" err="1">
                <a:latin typeface="+mn-lt"/>
              </a:rPr>
              <a:t>for</a:t>
            </a:r>
            <a:r>
              <a:rPr lang="cs-CZ" sz="1400" dirty="0">
                <a:latin typeface="+mn-lt"/>
              </a:rPr>
              <a:t> ITF, 100 € AETF.</a:t>
            </a:r>
          </a:p>
        </p:txBody>
      </p:sp>
      <p:sp>
        <p:nvSpPr>
          <p:cNvPr id="11" name="TextovéPole 10"/>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pic>
        <p:nvPicPr>
          <p:cNvPr id="16389" name="Obrázek 3"/>
          <p:cNvPicPr>
            <a:picLocks noChangeAspect="1"/>
          </p:cNvPicPr>
          <p:nvPr/>
        </p:nvPicPr>
        <p:blipFill>
          <a:blip r:embed="rId3"/>
          <a:srcRect/>
          <a:stretch>
            <a:fillRect/>
          </a:stretch>
        </p:blipFill>
        <p:spPr bwMode="auto">
          <a:xfrm>
            <a:off x="439738" y="274638"/>
            <a:ext cx="1193800" cy="1127125"/>
          </a:xfrm>
          <a:prstGeom prst="rect">
            <a:avLst/>
          </a:prstGeom>
          <a:noFill/>
          <a:ln w="9525">
            <a:noFill/>
            <a:miter lim="800000"/>
            <a:headEnd/>
            <a:tailEnd/>
          </a:ln>
        </p:spPr>
      </p:pic>
      <p:sp>
        <p:nvSpPr>
          <p:cNvPr id="16390" name="TextovéPole 1"/>
          <p:cNvSpPr txBox="1">
            <a:spLocks noChangeArrowheads="1"/>
          </p:cNvSpPr>
          <p:nvPr/>
        </p:nvSpPr>
        <p:spPr bwMode="auto">
          <a:xfrm>
            <a:off x="2743200" y="654050"/>
            <a:ext cx="3327400" cy="368300"/>
          </a:xfrm>
          <a:prstGeom prst="rect">
            <a:avLst/>
          </a:prstGeom>
          <a:noFill/>
          <a:ln w="9525">
            <a:noFill/>
            <a:miter lim="800000"/>
            <a:headEnd/>
            <a:tailEnd/>
          </a:ln>
        </p:spPr>
        <p:txBody>
          <a:bodyPr>
            <a:spAutoFit/>
          </a:bodyPr>
          <a:lstStyle/>
          <a:p>
            <a:r>
              <a:rPr lang="cs-CZ"/>
              <a:t>January - 2014</a:t>
            </a:r>
          </a:p>
        </p:txBody>
      </p:sp>
      <p:graphicFrame>
        <p:nvGraphicFramePr>
          <p:cNvPr id="16437" name="Group 53"/>
          <p:cNvGraphicFramePr>
            <a:graphicFrameLocks noGrp="1"/>
          </p:cNvGraphicFramePr>
          <p:nvPr/>
        </p:nvGraphicFramePr>
        <p:xfrm>
          <a:off x="439738" y="5776913"/>
          <a:ext cx="5976937" cy="3119438"/>
        </p:xfrm>
        <a:graphic>
          <a:graphicData uri="http://schemas.openxmlformats.org/drawingml/2006/table">
            <a:tbl>
              <a:tblPr/>
              <a:tblGrid>
                <a:gridCol w="2173287"/>
                <a:gridCol w="2136775"/>
                <a:gridCol w="1666875"/>
              </a:tblGrid>
              <a:tr h="3952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dirty="0" smtClean="0">
                          <a:ln>
                            <a:noFill/>
                          </a:ln>
                          <a:solidFill>
                            <a:srgbClr val="000000"/>
                          </a:solidFill>
                          <a:effectLst/>
                          <a:latin typeface="Calibri" pitchFamily="34" charset="0"/>
                          <a:cs typeface="Arial" charset="0"/>
                        </a:rPr>
                        <a:t>ID</a:t>
                      </a:r>
                      <a:endParaRPr kumimoji="0" lang="cs-CZ" sz="1200" b="0" i="0" u="none" strike="noStrike" cap="none" normalizeH="0" baseline="0" dirty="0" smtClean="0">
                        <a:ln>
                          <a:noFill/>
                        </a:ln>
                        <a:solidFill>
                          <a:schemeClr val="tx1"/>
                        </a:solidFill>
                        <a:effectLst/>
                        <a:latin typeface="Calibri" pitchFamily="34" charset="0"/>
                        <a:cs typeface="Arial" charset="0"/>
                      </a:endParaRP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00"/>
                          </a:solidFill>
                          <a:effectLst/>
                          <a:latin typeface="Calibri" pitchFamily="34" charset="0"/>
                          <a:cs typeface="Arial" charset="0"/>
                        </a:rPr>
                        <a:t>First Last Name</a:t>
                      </a:r>
                      <a:endParaRPr kumimoji="0" lang="cs-CZ" sz="1200" b="0" i="0" u="none" strike="noStrike" cap="none" normalizeH="0" baseline="0" smtClean="0">
                        <a:ln>
                          <a:noFill/>
                        </a:ln>
                        <a:solidFill>
                          <a:schemeClr val="tx1"/>
                        </a:solidFill>
                        <a:effectLst/>
                        <a:latin typeface="Calibri" pitchFamily="34" charset="0"/>
                        <a:cs typeface="Arial" charset="0"/>
                      </a:endParaRP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00"/>
                          </a:solidFill>
                          <a:effectLst/>
                          <a:latin typeface="Calibri" pitchFamily="34" charset="0"/>
                          <a:cs typeface="Arial" charset="0"/>
                        </a:rPr>
                        <a:t>Plaque number</a:t>
                      </a:r>
                      <a:endParaRPr kumimoji="0" lang="cs-CZ" sz="1200" b="0" i="0" u="none" strike="noStrike" cap="none" normalizeH="0" baseline="0" smtClean="0">
                        <a:ln>
                          <a:noFill/>
                        </a:ln>
                        <a:solidFill>
                          <a:schemeClr val="tx1"/>
                        </a:solidFill>
                        <a:effectLst/>
                        <a:latin typeface="Calibri" pitchFamily="34" charset="0"/>
                        <a:cs typeface="Arial" charset="0"/>
                      </a:endParaRPr>
                    </a:p>
                  </a:txBody>
                  <a:tcPr marL="9525" marR="9525" marT="9525" marB="9525" anchor="ctr" horzOverflow="overflow">
                    <a:lnL>
                      <a:noFill/>
                    </a:lnL>
                    <a:lnR>
                      <a:noFill/>
                    </a:lnR>
                    <a:lnT>
                      <a:noFill/>
                    </a:lnT>
                    <a:lnB>
                      <a:noFill/>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Calibri" pitchFamily="34" charset="0"/>
                          <a:cs typeface="Arial" charset="0"/>
                        </a:rPr>
                        <a:t>481424</a:t>
                      </a:r>
                      <a:endParaRPr kumimoji="0" lang="cs-CZ" sz="1200" b="0" i="0" u="none" strike="noStrike" cap="none" normalizeH="0" baseline="0" smtClean="0">
                        <a:ln>
                          <a:noFill/>
                        </a:ln>
                        <a:solidFill>
                          <a:schemeClr val="tx1"/>
                        </a:solidFill>
                        <a:effectLst/>
                        <a:latin typeface="Calibri" pitchFamily="34" charset="0"/>
                        <a:cs typeface="Arial" charset="0"/>
                      </a:endParaRP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Calibri" pitchFamily="34" charset="0"/>
                          <a:cs typeface="Arial" charset="0"/>
                        </a:rPr>
                        <a:t>Lenka Kolofíková</a:t>
                      </a:r>
                      <a:endParaRPr kumimoji="0" lang="cs-CZ" sz="1200" b="0" i="0" u="none" strike="noStrike" cap="none" normalizeH="0" baseline="0" smtClean="0">
                        <a:ln>
                          <a:noFill/>
                        </a:ln>
                        <a:solidFill>
                          <a:schemeClr val="tx1"/>
                        </a:solidFill>
                        <a:effectLst/>
                        <a:latin typeface="Calibri" pitchFamily="34" charset="0"/>
                        <a:cs typeface="Arial" charset="0"/>
                      </a:endParaRP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607664</a:t>
                      </a:r>
                    </a:p>
                  </a:txBody>
                  <a:tcPr marL="9525" marR="9525" marT="9525" marB="9525" anchor="ctr" horzOverflow="overflow">
                    <a:lnL>
                      <a:noFill/>
                    </a:lnL>
                    <a:lnR>
                      <a:noFill/>
                    </a:lnR>
                    <a:lnT>
                      <a:noFill/>
                    </a:lnT>
                    <a:lnB>
                      <a:noFill/>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Calibri" pitchFamily="34" charset="0"/>
                          <a:cs typeface="Arial" charset="0"/>
                        </a:rPr>
                        <a:t>481430</a:t>
                      </a:r>
                      <a:endParaRPr kumimoji="0" lang="cs-CZ" sz="1200" b="0" i="0" u="none" strike="noStrike" cap="none" normalizeH="0" baseline="0" smtClean="0">
                        <a:ln>
                          <a:noFill/>
                        </a:ln>
                        <a:solidFill>
                          <a:schemeClr val="tx1"/>
                        </a:solidFill>
                        <a:effectLst/>
                        <a:latin typeface="Calibri" pitchFamily="34" charset="0"/>
                        <a:cs typeface="Arial" charset="0"/>
                      </a:endParaRP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dirty="0" smtClean="0">
                          <a:ln>
                            <a:noFill/>
                          </a:ln>
                          <a:solidFill>
                            <a:srgbClr val="000000"/>
                          </a:solidFill>
                          <a:effectLst/>
                          <a:latin typeface="Calibri" pitchFamily="34" charset="0"/>
                          <a:cs typeface="Arial" charset="0"/>
                        </a:rPr>
                        <a:t>Kamil Kolofík</a:t>
                      </a:r>
                      <a:endParaRPr kumimoji="0" lang="cs-CZ" sz="1200" b="0" i="0" u="none" strike="noStrike" cap="none" normalizeH="0" baseline="0" dirty="0" smtClean="0">
                        <a:ln>
                          <a:noFill/>
                        </a:ln>
                        <a:solidFill>
                          <a:schemeClr val="tx1"/>
                        </a:solidFill>
                        <a:effectLst/>
                        <a:latin typeface="Calibri" pitchFamily="34" charset="0"/>
                        <a:cs typeface="Arial" charset="0"/>
                      </a:endParaRP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197</a:t>
                      </a:r>
                    </a:p>
                  </a:txBody>
                  <a:tcPr marL="9525" marR="9525" marT="9525" marB="9525" anchor="ctr" horzOverflow="overflow">
                    <a:lnL>
                      <a:noFill/>
                    </a:lnL>
                    <a:lnR>
                      <a:noFill/>
                    </a:lnR>
                    <a:lnT>
                      <a:noFill/>
                    </a:lnT>
                    <a:lnB>
                      <a:noFill/>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Calibri" pitchFamily="34" charset="0"/>
                          <a:cs typeface="Arial" charset="0"/>
                        </a:rPr>
                        <a:t>481444</a:t>
                      </a:r>
                      <a:endParaRPr kumimoji="0" lang="cs-CZ" sz="1200" b="0" i="0" u="none" strike="noStrike" cap="none" normalizeH="0" baseline="0" smtClean="0">
                        <a:ln>
                          <a:noFill/>
                        </a:ln>
                        <a:solidFill>
                          <a:schemeClr val="tx1"/>
                        </a:solidFill>
                        <a:effectLst/>
                        <a:latin typeface="Calibri" pitchFamily="34" charset="0"/>
                        <a:cs typeface="Arial" charset="0"/>
                      </a:endParaRP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Calibri" pitchFamily="34" charset="0"/>
                          <a:cs typeface="Arial" charset="0"/>
                        </a:rPr>
                        <a:t>Tomáš Mácha</a:t>
                      </a:r>
                      <a:endParaRPr kumimoji="0" lang="cs-CZ" sz="1200" b="0" i="0" u="none" strike="noStrike" cap="none" normalizeH="0" baseline="0" smtClean="0">
                        <a:ln>
                          <a:noFill/>
                        </a:ln>
                        <a:solidFill>
                          <a:schemeClr val="tx1"/>
                        </a:solidFill>
                        <a:effectLst/>
                        <a:latin typeface="Calibri" pitchFamily="34" charset="0"/>
                        <a:cs typeface="Arial" charset="0"/>
                      </a:endParaRP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607654</a:t>
                      </a:r>
                    </a:p>
                  </a:txBody>
                  <a:tcPr marL="9525" marR="9525" marT="9525" marB="9525" anchor="ctr" horzOverflow="overflow">
                    <a:lnL>
                      <a:noFill/>
                    </a:lnL>
                    <a:lnR>
                      <a:noFill/>
                    </a:lnR>
                    <a:lnT>
                      <a:noFill/>
                    </a:lnT>
                    <a:lnB>
                      <a:noFill/>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Calibri" pitchFamily="34" charset="0"/>
                          <a:cs typeface="Arial" charset="0"/>
                        </a:rPr>
                        <a:t>481472</a:t>
                      </a:r>
                      <a:endParaRPr kumimoji="0" lang="cs-CZ" sz="1200" b="0" i="0" u="none" strike="noStrike" cap="none" normalizeH="0" baseline="0" smtClean="0">
                        <a:ln>
                          <a:noFill/>
                        </a:ln>
                        <a:solidFill>
                          <a:schemeClr val="tx1"/>
                        </a:solidFill>
                        <a:effectLst/>
                        <a:latin typeface="Calibri" pitchFamily="34" charset="0"/>
                        <a:cs typeface="Arial" charset="0"/>
                      </a:endParaRP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Calibri" pitchFamily="34" charset="0"/>
                          <a:cs typeface="Arial" charset="0"/>
                        </a:rPr>
                        <a:t>Viktor Stein</a:t>
                      </a:r>
                      <a:endParaRPr kumimoji="0" lang="cs-CZ" sz="1200" b="0" i="0" u="none" strike="noStrike" cap="none" normalizeH="0" baseline="0" smtClean="0">
                        <a:ln>
                          <a:noFill/>
                        </a:ln>
                        <a:solidFill>
                          <a:schemeClr val="tx1"/>
                        </a:solidFill>
                        <a:effectLst/>
                        <a:latin typeface="Calibri" pitchFamily="34" charset="0"/>
                        <a:cs typeface="Arial" charset="0"/>
                      </a:endParaRP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600979</a:t>
                      </a:r>
                    </a:p>
                  </a:txBody>
                  <a:tcPr marL="9525" marR="9525" marT="9525" marB="9525" anchor="ctr" horzOverflow="overflow">
                    <a:lnL>
                      <a:noFill/>
                    </a:lnL>
                    <a:lnR>
                      <a:noFill/>
                    </a:lnR>
                    <a:lnT>
                      <a:noFill/>
                    </a:lnT>
                    <a:lnB>
                      <a:noFill/>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Calibri" pitchFamily="34" charset="0"/>
                          <a:cs typeface="Arial" charset="0"/>
                        </a:rPr>
                        <a:t>481480</a:t>
                      </a:r>
                      <a:endParaRPr kumimoji="0" lang="cs-CZ" sz="1200" b="0" i="0" u="none" strike="noStrike" cap="none" normalizeH="0" baseline="0" smtClean="0">
                        <a:ln>
                          <a:noFill/>
                        </a:ln>
                        <a:solidFill>
                          <a:schemeClr val="tx1"/>
                        </a:solidFill>
                        <a:effectLst/>
                        <a:latin typeface="Calibri" pitchFamily="34" charset="0"/>
                        <a:cs typeface="Arial" charset="0"/>
                      </a:endParaRP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Calibri" pitchFamily="34" charset="0"/>
                          <a:cs typeface="Arial" charset="0"/>
                        </a:rPr>
                        <a:t>Jaroslav Urbánek</a:t>
                      </a:r>
                      <a:endParaRPr kumimoji="0" lang="cs-CZ" sz="1200" b="0" i="0" u="none" strike="noStrike" cap="none" normalizeH="0" baseline="0" smtClean="0">
                        <a:ln>
                          <a:noFill/>
                        </a:ln>
                        <a:solidFill>
                          <a:schemeClr val="tx1"/>
                        </a:solidFill>
                        <a:effectLst/>
                        <a:latin typeface="Calibri" pitchFamily="34" charset="0"/>
                        <a:cs typeface="Arial" charset="0"/>
                      </a:endParaRP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600981</a:t>
                      </a:r>
                    </a:p>
                  </a:txBody>
                  <a:tcPr marL="9525" marR="9525" marT="9525" marB="9525" anchor="ctr" horzOverflow="overflow">
                    <a:lnL>
                      <a:noFill/>
                    </a:lnL>
                    <a:lnR>
                      <a:noFill/>
                    </a:lnR>
                    <a:lnT>
                      <a:noFill/>
                    </a:lnT>
                    <a:lnB>
                      <a:noFill/>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481434</a:t>
                      </a: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Hana Kuprová</a:t>
                      </a: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600196</a:t>
                      </a:r>
                    </a:p>
                  </a:txBody>
                  <a:tcPr marL="9525" marR="9525" marT="9525" marB="9525" anchor="ctr" horzOverflow="overflow">
                    <a:lnL>
                      <a:noFill/>
                    </a:lnL>
                    <a:lnR>
                      <a:noFill/>
                    </a:lnR>
                    <a:lnT>
                      <a:noFill/>
                    </a:lnT>
                    <a:lnB>
                      <a:noFill/>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481705</a:t>
                      </a: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Petra Bláhová</a:t>
                      </a: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607663</a:t>
                      </a:r>
                    </a:p>
                  </a:txBody>
                  <a:tcPr marL="9525" marR="9525" marT="9525" marB="9525" anchor="ctr" horzOverflow="overflow">
                    <a:lnL>
                      <a:noFill/>
                    </a:lnL>
                    <a:lnR>
                      <a:noFill/>
                    </a:lnR>
                    <a:lnT>
                      <a:noFill/>
                    </a:lnT>
                    <a:lnB>
                      <a:noFill/>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503182</a:t>
                      </a: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Jan Růžička</a:t>
                      </a: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607655</a:t>
                      </a:r>
                    </a:p>
                  </a:txBody>
                  <a:tcPr marL="9525" marR="9525" marT="9525" marB="9525" anchor="ctr" horzOverflow="overflow">
                    <a:lnL>
                      <a:noFill/>
                    </a:lnL>
                    <a:lnR>
                      <a:noFill/>
                    </a:lnR>
                    <a:lnT>
                      <a:noFill/>
                    </a:lnT>
                    <a:lnB>
                      <a:noFill/>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503183</a:t>
                      </a: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Ondřej Růžička</a:t>
                      </a: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607656</a:t>
                      </a:r>
                    </a:p>
                  </a:txBody>
                  <a:tcPr marL="9525" marR="9525" marT="9525" marB="9525" anchor="ctr" horzOverflow="overflow">
                    <a:lnL>
                      <a:noFill/>
                    </a:lnL>
                    <a:lnR>
                      <a:noFill/>
                    </a:lnR>
                    <a:lnT>
                      <a:noFill/>
                    </a:lnT>
                    <a:lnB>
                      <a:noFill/>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503184</a:t>
                      </a: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Michal Zemanec</a:t>
                      </a: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607657</a:t>
                      </a:r>
                    </a:p>
                  </a:txBody>
                  <a:tcPr marL="9525" marR="9525" marT="9525" marB="9525" anchor="ctr" horzOverflow="overflow">
                    <a:lnL>
                      <a:noFill/>
                    </a:lnL>
                    <a:lnR>
                      <a:noFill/>
                    </a:lnR>
                    <a:lnT>
                      <a:noFill/>
                    </a:lnT>
                    <a:lnB>
                      <a:noFill/>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503185</a:t>
                      </a: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Jiří Holan</a:t>
                      </a: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607652</a:t>
                      </a:r>
                    </a:p>
                  </a:txBody>
                  <a:tcPr marL="9525" marR="9525" marT="9525" marB="9525" anchor="ctr" horzOverflow="overflow">
                    <a:lnL>
                      <a:noFill/>
                    </a:lnL>
                    <a:lnR>
                      <a:noFill/>
                    </a:lnR>
                    <a:lnT>
                      <a:noFill/>
                    </a:lnT>
                    <a:lnB>
                      <a:noFill/>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481436</a:t>
                      </a: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Pavel Kupr</a:t>
                      </a: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608036</a:t>
                      </a:r>
                    </a:p>
                  </a:txBody>
                  <a:tcPr marL="9525" marR="9525" marT="9525" marB="9525" anchor="ctr" horzOverflow="overflow">
                    <a:lnL>
                      <a:noFill/>
                    </a:lnL>
                    <a:lnR>
                      <a:noFill/>
                    </a:lnR>
                    <a:lnT>
                      <a:noFill/>
                    </a:lnT>
                    <a:lnB>
                      <a:noFill/>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481435</a:t>
                      </a: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alibri" pitchFamily="34" charset="0"/>
                          <a:cs typeface="Arial" charset="0"/>
                        </a:rPr>
                        <a:t>Josef Kubát</a:t>
                      </a:r>
                    </a:p>
                  </a:txBody>
                  <a:tcPr marL="9525" marR="9525" marT="9525" marB="95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Calibri" pitchFamily="34" charset="0"/>
                          <a:cs typeface="Arial" charset="0"/>
                        </a:rPr>
                        <a:t>607653</a:t>
                      </a:r>
                    </a:p>
                  </a:txBody>
                  <a:tcPr marL="9525" marR="9525" marT="9525" marB="9525" anchor="ctr" horzOverflow="overflow">
                    <a:lnL>
                      <a:noFill/>
                    </a:lnL>
                    <a:lnR>
                      <a:noFill/>
                    </a:lnR>
                    <a:lnT>
                      <a:noFill/>
                    </a:lnT>
                    <a:lnB>
                      <a:noFill/>
                    </a:lnB>
                    <a:lnTlToBr>
                      <a:noFill/>
                    </a:lnTlToBr>
                    <a:lnBlToTr>
                      <a:noFill/>
                    </a:lnBlToTr>
                    <a:noFill/>
                  </a:tcPr>
                </a:tc>
              </a:tr>
            </a:tbl>
          </a:graphicData>
        </a:graphic>
      </p:graphicFrame>
      <p:sp>
        <p:nvSpPr>
          <p:cNvPr id="16434" name="TextovéPole 8"/>
          <p:cNvSpPr txBox="1">
            <a:spLocks noChangeArrowheads="1"/>
          </p:cNvSpPr>
          <p:nvPr/>
        </p:nvSpPr>
        <p:spPr bwMode="auto">
          <a:xfrm>
            <a:off x="423863" y="5321300"/>
            <a:ext cx="5878512" cy="307975"/>
          </a:xfrm>
          <a:prstGeom prst="rect">
            <a:avLst/>
          </a:prstGeom>
          <a:noFill/>
          <a:ln w="9525">
            <a:noFill/>
            <a:miter lim="800000"/>
            <a:headEnd/>
            <a:tailEnd/>
          </a:ln>
        </p:spPr>
        <p:txBody>
          <a:bodyPr>
            <a:spAutoFit/>
          </a:bodyPr>
          <a:lstStyle/>
          <a:p>
            <a:pPr algn="just">
              <a:defRPr/>
            </a:pPr>
            <a:r>
              <a:rPr lang="cs-CZ" sz="1400" dirty="0" err="1">
                <a:latin typeface="+mn-lt"/>
              </a:rPr>
              <a:t>All</a:t>
            </a:r>
            <a:r>
              <a:rPr lang="cs-CZ" sz="1400" dirty="0">
                <a:latin typeface="+mn-lt"/>
              </a:rPr>
              <a:t> </a:t>
            </a:r>
            <a:r>
              <a:rPr lang="cs-CZ" sz="1400" dirty="0" err="1">
                <a:latin typeface="+mn-lt"/>
              </a:rPr>
              <a:t>CzNTU´s</a:t>
            </a:r>
            <a:r>
              <a:rPr lang="cs-CZ" sz="1400" dirty="0">
                <a:latin typeface="+mn-lt"/>
              </a:rPr>
              <a:t> </a:t>
            </a:r>
            <a:r>
              <a:rPr lang="cs-CZ" sz="1400" dirty="0" err="1">
                <a:latin typeface="+mn-lt"/>
              </a:rPr>
              <a:t>trainers</a:t>
            </a:r>
            <a:r>
              <a:rPr lang="cs-CZ" sz="1400" dirty="0">
                <a:latin typeface="+mn-lt"/>
              </a:rPr>
              <a:t> are </a:t>
            </a:r>
            <a:r>
              <a:rPr lang="cs-CZ" sz="1400" dirty="0" err="1">
                <a:latin typeface="+mn-lt"/>
              </a:rPr>
              <a:t>holders</a:t>
            </a:r>
            <a:r>
              <a:rPr lang="cs-CZ" sz="1400" dirty="0">
                <a:latin typeface="+mn-lt"/>
              </a:rPr>
              <a:t> </a:t>
            </a:r>
            <a:r>
              <a:rPr lang="cs-CZ" sz="1400" dirty="0" err="1">
                <a:latin typeface="+mn-lt"/>
              </a:rPr>
              <a:t>of</a:t>
            </a:r>
            <a:r>
              <a:rPr lang="cs-CZ" sz="1400" dirty="0">
                <a:latin typeface="+mn-lt"/>
              </a:rPr>
              <a:t> ITF </a:t>
            </a:r>
            <a:r>
              <a:rPr lang="cs-CZ" sz="1400" dirty="0" err="1">
                <a:latin typeface="+mn-lt"/>
              </a:rPr>
              <a:t>Plaques</a:t>
            </a:r>
            <a:endParaRPr lang="cs-CZ" sz="1400" dirty="0">
              <a:latin typeface="+mn-lt"/>
            </a:endParaRPr>
          </a:p>
        </p:txBody>
      </p:sp>
      <p:pic>
        <p:nvPicPr>
          <p:cNvPr id="16435" name="Obrázek 3"/>
          <p:cNvPicPr>
            <a:picLocks noChangeAspect="1"/>
          </p:cNvPicPr>
          <p:nvPr/>
        </p:nvPicPr>
        <p:blipFill>
          <a:blip r:embed="rId4"/>
          <a:srcRect/>
          <a:stretch>
            <a:fillRect/>
          </a:stretch>
        </p:blipFill>
        <p:spPr bwMode="auto">
          <a:xfrm>
            <a:off x="4484688" y="2803525"/>
            <a:ext cx="1963737" cy="2579688"/>
          </a:xfrm>
          <a:prstGeom prst="rect">
            <a:avLst/>
          </a:prstGeom>
          <a:noFill/>
          <a:ln w="9525">
            <a:noFill/>
            <a:miter lim="800000"/>
            <a:headEnd/>
            <a:tailEnd/>
          </a:ln>
        </p:spPr>
      </p:pic>
      <p:sp>
        <p:nvSpPr>
          <p:cNvPr id="16436" name="TextovéPole 8"/>
          <p:cNvSpPr txBox="1">
            <a:spLocks noChangeArrowheads="1"/>
          </p:cNvSpPr>
          <p:nvPr/>
        </p:nvSpPr>
        <p:spPr bwMode="auto">
          <a:xfrm>
            <a:off x="423863" y="2978150"/>
            <a:ext cx="3451225" cy="954088"/>
          </a:xfrm>
          <a:prstGeom prst="rect">
            <a:avLst/>
          </a:prstGeom>
          <a:noFill/>
          <a:ln w="9525">
            <a:noFill/>
            <a:miter lim="800000"/>
            <a:headEnd/>
            <a:tailEnd/>
          </a:ln>
        </p:spPr>
        <p:txBody>
          <a:bodyPr>
            <a:spAutoFit/>
          </a:bodyPr>
          <a:lstStyle/>
          <a:p>
            <a:pPr algn="just">
              <a:defRPr/>
            </a:pPr>
            <a:r>
              <a:rPr lang="cs-CZ" sz="1400" dirty="0" err="1">
                <a:latin typeface="+mn-lt"/>
              </a:rPr>
              <a:t>The</a:t>
            </a:r>
            <a:r>
              <a:rPr lang="cs-CZ" sz="1400" dirty="0">
                <a:latin typeface="+mn-lt"/>
              </a:rPr>
              <a:t> </a:t>
            </a:r>
            <a:r>
              <a:rPr lang="cs-CZ" sz="1400" dirty="0" err="1">
                <a:latin typeface="+mn-lt"/>
              </a:rPr>
              <a:t>annual</a:t>
            </a:r>
            <a:r>
              <a:rPr lang="cs-CZ" sz="1400" dirty="0">
                <a:latin typeface="+mn-lt"/>
              </a:rPr>
              <a:t> report </a:t>
            </a:r>
            <a:r>
              <a:rPr lang="cs-CZ" sz="1400" dirty="0" err="1">
                <a:latin typeface="+mn-lt"/>
              </a:rPr>
              <a:t>of</a:t>
            </a:r>
            <a:r>
              <a:rPr lang="cs-CZ" sz="1400" dirty="0">
                <a:latin typeface="+mn-lt"/>
              </a:rPr>
              <a:t> </a:t>
            </a:r>
            <a:r>
              <a:rPr lang="cs-CZ" sz="1400" dirty="0" err="1">
                <a:latin typeface="+mn-lt"/>
              </a:rPr>
              <a:t>the</a:t>
            </a:r>
            <a:r>
              <a:rPr lang="cs-CZ" sz="1400" dirty="0">
                <a:latin typeface="+mn-lt"/>
              </a:rPr>
              <a:t> </a:t>
            </a:r>
            <a:r>
              <a:rPr lang="cs-CZ" sz="1400" dirty="0" err="1">
                <a:latin typeface="+mn-lt"/>
              </a:rPr>
              <a:t>year</a:t>
            </a:r>
            <a:r>
              <a:rPr lang="cs-CZ" sz="1400" dirty="0">
                <a:latin typeface="+mn-lt"/>
              </a:rPr>
              <a:t> 2013 </a:t>
            </a:r>
            <a:r>
              <a:rPr lang="cs-CZ" sz="1400" dirty="0" err="1">
                <a:latin typeface="+mn-lt"/>
              </a:rPr>
              <a:t>was</a:t>
            </a:r>
            <a:r>
              <a:rPr lang="cs-CZ" sz="1400" dirty="0">
                <a:latin typeface="+mn-lt"/>
              </a:rPr>
              <a:t> done. </a:t>
            </a:r>
            <a:r>
              <a:rPr lang="cs-CZ" sz="1400" dirty="0" err="1">
                <a:latin typeface="+mn-lt"/>
              </a:rPr>
              <a:t>This</a:t>
            </a:r>
            <a:r>
              <a:rPr lang="cs-CZ" sz="1400" dirty="0">
                <a:latin typeface="+mn-lt"/>
              </a:rPr>
              <a:t> has </a:t>
            </a:r>
            <a:r>
              <a:rPr lang="cs-CZ" sz="1400" dirty="0" err="1">
                <a:latin typeface="+mn-lt"/>
              </a:rPr>
              <a:t>been</a:t>
            </a:r>
            <a:r>
              <a:rPr lang="cs-CZ" sz="1400" dirty="0">
                <a:latin typeface="+mn-lt"/>
              </a:rPr>
              <a:t> </a:t>
            </a:r>
            <a:r>
              <a:rPr lang="cs-CZ" sz="1400" dirty="0" err="1">
                <a:latin typeface="+mn-lt"/>
              </a:rPr>
              <a:t>authorized</a:t>
            </a:r>
            <a:r>
              <a:rPr lang="cs-CZ" sz="1400" dirty="0">
                <a:latin typeface="+mn-lt"/>
              </a:rPr>
              <a:t> by </a:t>
            </a:r>
            <a:r>
              <a:rPr lang="cs-CZ" sz="1400" dirty="0" err="1">
                <a:latin typeface="+mn-lt"/>
              </a:rPr>
              <a:t>Board</a:t>
            </a:r>
            <a:r>
              <a:rPr lang="cs-CZ" sz="1400" dirty="0">
                <a:latin typeface="+mn-lt"/>
              </a:rPr>
              <a:t> </a:t>
            </a:r>
            <a:r>
              <a:rPr lang="cs-CZ" sz="1400" dirty="0" err="1">
                <a:latin typeface="+mn-lt"/>
              </a:rPr>
              <a:t>of</a:t>
            </a:r>
            <a:r>
              <a:rPr lang="cs-CZ" sz="1400" dirty="0">
                <a:latin typeface="+mn-lt"/>
              </a:rPr>
              <a:t> </a:t>
            </a:r>
            <a:r>
              <a:rPr lang="cs-CZ" sz="1400" dirty="0" err="1">
                <a:latin typeface="+mn-lt"/>
              </a:rPr>
              <a:t>Directors</a:t>
            </a:r>
            <a:r>
              <a:rPr lang="cs-CZ" sz="1400" dirty="0">
                <a:latin typeface="+mn-lt"/>
              </a:rPr>
              <a:t> </a:t>
            </a:r>
            <a:r>
              <a:rPr lang="cs-CZ" sz="1400" dirty="0" err="1">
                <a:latin typeface="+mn-lt"/>
              </a:rPr>
              <a:t>of</a:t>
            </a:r>
            <a:r>
              <a:rPr lang="cs-CZ" sz="1400" dirty="0">
                <a:latin typeface="+mn-lt"/>
              </a:rPr>
              <a:t> </a:t>
            </a:r>
            <a:r>
              <a:rPr lang="cs-CZ" sz="1400" dirty="0" err="1">
                <a:latin typeface="+mn-lt"/>
              </a:rPr>
              <a:t>CzNTU</a:t>
            </a:r>
            <a:r>
              <a:rPr lang="cs-CZ" sz="1400" dirty="0">
                <a:latin typeface="+mn-lt"/>
              </a:rPr>
              <a:t> and </a:t>
            </a:r>
            <a:r>
              <a:rPr lang="cs-CZ" sz="1400" dirty="0" err="1">
                <a:latin typeface="+mn-lt"/>
              </a:rPr>
              <a:t>sent</a:t>
            </a:r>
            <a:r>
              <a:rPr lang="cs-CZ" sz="1400" dirty="0">
                <a:latin typeface="+mn-lt"/>
              </a:rPr>
              <a:t> to ITF and AETF </a:t>
            </a:r>
            <a:r>
              <a:rPr lang="cs-CZ" sz="1400" dirty="0" err="1">
                <a:latin typeface="+mn-lt"/>
              </a:rPr>
              <a:t>Headquarters</a:t>
            </a:r>
            <a:r>
              <a:rPr lang="cs-CZ" sz="1400" dirty="0">
                <a:latin typeface="+mn-lt"/>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17410" name="Nadpis 1"/>
          <p:cNvSpPr txBox="1">
            <a:spLocks/>
          </p:cNvSpPr>
          <p:nvPr/>
        </p:nvSpPr>
        <p:spPr bwMode="auto">
          <a:xfrm>
            <a:off x="0" y="1589088"/>
            <a:ext cx="6858000" cy="438150"/>
          </a:xfrm>
          <a:prstGeom prst="rect">
            <a:avLst/>
          </a:prstGeom>
          <a:noFill/>
          <a:ln w="9525">
            <a:noFill/>
            <a:miter lim="800000"/>
            <a:headEnd/>
            <a:tailEnd/>
          </a:ln>
        </p:spPr>
        <p:txBody>
          <a:bodyPr anchor="b"/>
          <a:lstStyle/>
          <a:p>
            <a:pPr algn="ctr" defTabSz="685800">
              <a:lnSpc>
                <a:spcPct val="90000"/>
              </a:lnSpc>
            </a:pPr>
            <a:r>
              <a:rPr lang="cs-CZ" sz="2000"/>
              <a:t>Demoteam – graduate´s ball Mnichovice</a:t>
            </a:r>
            <a:endParaRPr lang="cs-CZ" sz="500" b="1"/>
          </a:p>
        </p:txBody>
      </p:sp>
      <p:sp>
        <p:nvSpPr>
          <p:cNvPr id="17411" name="TextovéPole 8"/>
          <p:cNvSpPr txBox="1">
            <a:spLocks noChangeArrowheads="1"/>
          </p:cNvSpPr>
          <p:nvPr/>
        </p:nvSpPr>
        <p:spPr bwMode="auto">
          <a:xfrm>
            <a:off x="439738" y="2090738"/>
            <a:ext cx="6008687" cy="1169987"/>
          </a:xfrm>
          <a:prstGeom prst="rect">
            <a:avLst/>
          </a:prstGeom>
          <a:noFill/>
          <a:ln w="9525">
            <a:noFill/>
            <a:miter lim="800000"/>
            <a:headEnd/>
            <a:tailEnd/>
          </a:ln>
        </p:spPr>
        <p:txBody>
          <a:bodyPr>
            <a:spAutoFit/>
          </a:bodyPr>
          <a:lstStyle/>
          <a:p>
            <a:pPr algn="just"/>
            <a:r>
              <a:rPr lang="cs-CZ" sz="1400" dirty="0" err="1">
                <a:latin typeface="Calibri" pitchFamily="34" charset="0"/>
              </a:rPr>
              <a:t>The</a:t>
            </a:r>
            <a:r>
              <a:rPr lang="cs-CZ" sz="1400" dirty="0">
                <a:latin typeface="Calibri" pitchFamily="34" charset="0"/>
              </a:rPr>
              <a:t> </a:t>
            </a:r>
            <a:r>
              <a:rPr lang="cs-CZ" sz="1400" dirty="0" err="1">
                <a:latin typeface="Calibri" pitchFamily="34" charset="0"/>
              </a:rPr>
              <a:t>CzNTU´s</a:t>
            </a:r>
            <a:r>
              <a:rPr lang="cs-CZ" sz="1400" dirty="0">
                <a:latin typeface="Calibri" pitchFamily="34" charset="0"/>
              </a:rPr>
              <a:t> </a:t>
            </a:r>
            <a:r>
              <a:rPr lang="cs-CZ" sz="1400" dirty="0" err="1">
                <a:latin typeface="Calibri" pitchFamily="34" charset="0"/>
              </a:rPr>
              <a:t>Demoteam</a:t>
            </a:r>
            <a:r>
              <a:rPr lang="cs-CZ" sz="1400" dirty="0">
                <a:latin typeface="Calibri" pitchFamily="34" charset="0"/>
              </a:rPr>
              <a:t> </a:t>
            </a:r>
            <a:r>
              <a:rPr lang="cs-CZ" sz="1400" dirty="0" err="1">
                <a:latin typeface="Calibri" pitchFamily="34" charset="0"/>
              </a:rPr>
              <a:t>started</a:t>
            </a:r>
            <a:r>
              <a:rPr lang="cs-CZ" sz="1400" dirty="0">
                <a:latin typeface="Calibri" pitchFamily="34" charset="0"/>
              </a:rPr>
              <a:t> </a:t>
            </a:r>
            <a:r>
              <a:rPr lang="cs-CZ" sz="1400" dirty="0" err="1">
                <a:latin typeface="Calibri" pitchFamily="34" charset="0"/>
              </a:rPr>
              <a:t>season</a:t>
            </a:r>
            <a:r>
              <a:rPr lang="cs-CZ" sz="1400" dirty="0">
                <a:latin typeface="Calibri" pitchFamily="34" charset="0"/>
              </a:rPr>
              <a:t> </a:t>
            </a:r>
            <a:r>
              <a:rPr lang="cs-CZ" sz="1400" dirty="0" err="1">
                <a:latin typeface="Calibri" pitchFamily="34" charset="0"/>
              </a:rPr>
              <a:t>of</a:t>
            </a:r>
            <a:r>
              <a:rPr lang="cs-CZ" sz="1400" dirty="0">
                <a:latin typeface="Calibri" pitchFamily="34" charset="0"/>
              </a:rPr>
              <a:t> </a:t>
            </a:r>
            <a:r>
              <a:rPr lang="cs-CZ" sz="1400" dirty="0" err="1">
                <a:latin typeface="Calibri" pitchFamily="34" charset="0"/>
              </a:rPr>
              <a:t>demonstrations</a:t>
            </a:r>
            <a:r>
              <a:rPr lang="cs-CZ" sz="1400" dirty="0">
                <a:latin typeface="Calibri" pitchFamily="34" charset="0"/>
              </a:rPr>
              <a:t> </a:t>
            </a:r>
            <a:r>
              <a:rPr lang="cs-CZ" sz="1400" dirty="0" err="1">
                <a:latin typeface="Calibri" pitchFamily="34" charset="0"/>
              </a:rPr>
              <a:t>at</a:t>
            </a:r>
            <a:r>
              <a:rPr lang="cs-CZ" sz="1400" dirty="0">
                <a:latin typeface="Calibri" pitchFamily="34" charset="0"/>
              </a:rPr>
              <a:t> </a:t>
            </a:r>
            <a:r>
              <a:rPr lang="cs-CZ" sz="1400" dirty="0" err="1">
                <a:latin typeface="Calibri" pitchFamily="34" charset="0"/>
              </a:rPr>
              <a:t>the</a:t>
            </a:r>
            <a:r>
              <a:rPr lang="cs-CZ" sz="1400" dirty="0">
                <a:latin typeface="Calibri" pitchFamily="34" charset="0"/>
              </a:rPr>
              <a:t> </a:t>
            </a:r>
            <a:r>
              <a:rPr lang="cs-CZ" sz="1400" dirty="0" err="1">
                <a:latin typeface="Calibri" pitchFamily="34" charset="0"/>
              </a:rPr>
              <a:t>Graduate´s</a:t>
            </a:r>
            <a:r>
              <a:rPr lang="cs-CZ" sz="1400" dirty="0">
                <a:latin typeface="Calibri" pitchFamily="34" charset="0"/>
              </a:rPr>
              <a:t> </a:t>
            </a:r>
            <a:r>
              <a:rPr lang="cs-CZ" sz="1400" dirty="0" err="1">
                <a:latin typeface="Calibri" pitchFamily="34" charset="0"/>
              </a:rPr>
              <a:t>ball</a:t>
            </a:r>
            <a:r>
              <a:rPr lang="cs-CZ" sz="1400" dirty="0">
                <a:latin typeface="Calibri" pitchFamily="34" charset="0"/>
              </a:rPr>
              <a:t> </a:t>
            </a:r>
            <a:r>
              <a:rPr lang="cs-CZ" sz="1400" dirty="0" err="1">
                <a:latin typeface="Calibri" pitchFamily="34" charset="0"/>
              </a:rPr>
              <a:t>of</a:t>
            </a:r>
            <a:r>
              <a:rPr lang="cs-CZ" sz="1400" dirty="0">
                <a:latin typeface="Calibri" pitchFamily="34" charset="0"/>
              </a:rPr>
              <a:t> </a:t>
            </a:r>
            <a:r>
              <a:rPr lang="cs-CZ" sz="1400" dirty="0" err="1">
                <a:latin typeface="Calibri" pitchFamily="34" charset="0"/>
              </a:rPr>
              <a:t>Secondary</a:t>
            </a:r>
            <a:r>
              <a:rPr lang="cs-CZ" sz="1400" dirty="0">
                <a:latin typeface="Calibri" pitchFamily="34" charset="0"/>
              </a:rPr>
              <a:t> </a:t>
            </a:r>
            <a:r>
              <a:rPr lang="cs-CZ" sz="1400" dirty="0" err="1">
                <a:latin typeface="Calibri" pitchFamily="34" charset="0"/>
              </a:rPr>
              <a:t>school</a:t>
            </a:r>
            <a:r>
              <a:rPr lang="cs-CZ" sz="1400" dirty="0">
                <a:latin typeface="Calibri" pitchFamily="34" charset="0"/>
              </a:rPr>
              <a:t> </a:t>
            </a:r>
            <a:r>
              <a:rPr lang="cs-CZ" sz="1400" dirty="0" err="1">
                <a:latin typeface="Calibri" pitchFamily="34" charset="0"/>
              </a:rPr>
              <a:t>of</a:t>
            </a:r>
            <a:r>
              <a:rPr lang="cs-CZ" sz="1400" dirty="0">
                <a:latin typeface="Calibri" pitchFamily="34" charset="0"/>
              </a:rPr>
              <a:t> </a:t>
            </a:r>
            <a:r>
              <a:rPr lang="cs-CZ" sz="1400" dirty="0" err="1">
                <a:latin typeface="Calibri" pitchFamily="34" charset="0"/>
              </a:rPr>
              <a:t>Handicrafts</a:t>
            </a:r>
            <a:r>
              <a:rPr lang="cs-CZ" sz="1400" dirty="0">
                <a:latin typeface="Calibri" pitchFamily="34" charset="0"/>
              </a:rPr>
              <a:t> Kunice.</a:t>
            </a:r>
          </a:p>
          <a:p>
            <a:pPr algn="just"/>
            <a:r>
              <a:rPr lang="cs-CZ" sz="1400" dirty="0" err="1">
                <a:latin typeface="Calibri" pitchFamily="34" charset="0"/>
              </a:rPr>
              <a:t>During</a:t>
            </a:r>
            <a:r>
              <a:rPr lang="cs-CZ" sz="1400" dirty="0">
                <a:latin typeface="Calibri" pitchFamily="34" charset="0"/>
              </a:rPr>
              <a:t> </a:t>
            </a:r>
            <a:r>
              <a:rPr lang="cs-CZ" sz="1400" dirty="0" err="1">
                <a:latin typeface="Calibri" pitchFamily="34" charset="0"/>
              </a:rPr>
              <a:t>the</a:t>
            </a:r>
            <a:r>
              <a:rPr lang="cs-CZ" sz="1400" dirty="0">
                <a:latin typeface="Calibri" pitchFamily="34" charset="0"/>
              </a:rPr>
              <a:t> </a:t>
            </a:r>
            <a:r>
              <a:rPr lang="cs-CZ" sz="1400" dirty="0" err="1">
                <a:latin typeface="Calibri" pitchFamily="34" charset="0"/>
              </a:rPr>
              <a:t>demonstration</a:t>
            </a:r>
            <a:r>
              <a:rPr lang="cs-CZ" sz="1400" dirty="0">
                <a:latin typeface="Calibri" pitchFamily="34" charset="0"/>
              </a:rPr>
              <a:t> </a:t>
            </a:r>
            <a:r>
              <a:rPr lang="cs-CZ" sz="1400" dirty="0" err="1">
                <a:latin typeface="Calibri" pitchFamily="34" charset="0"/>
              </a:rPr>
              <a:t>onlookers</a:t>
            </a:r>
            <a:r>
              <a:rPr lang="cs-CZ" sz="1400" dirty="0">
                <a:latin typeface="Calibri" pitchFamily="34" charset="0"/>
              </a:rPr>
              <a:t> </a:t>
            </a:r>
            <a:r>
              <a:rPr lang="cs-CZ" sz="1400" dirty="0" err="1">
                <a:latin typeface="Calibri" pitchFamily="34" charset="0"/>
              </a:rPr>
              <a:t>could</a:t>
            </a:r>
            <a:r>
              <a:rPr lang="cs-CZ" sz="1400" dirty="0">
                <a:latin typeface="Calibri" pitchFamily="34" charset="0"/>
              </a:rPr>
              <a:t> </a:t>
            </a:r>
            <a:r>
              <a:rPr lang="cs-CZ" sz="1400" dirty="0" err="1">
                <a:latin typeface="Calibri" pitchFamily="34" charset="0"/>
              </a:rPr>
              <a:t>see</a:t>
            </a:r>
            <a:r>
              <a:rPr lang="cs-CZ" sz="1400" dirty="0">
                <a:latin typeface="Calibri" pitchFamily="34" charset="0"/>
              </a:rPr>
              <a:t> </a:t>
            </a:r>
            <a:r>
              <a:rPr lang="cs-CZ" sz="1400" dirty="0" err="1">
                <a:latin typeface="Calibri" pitchFamily="34" charset="0"/>
              </a:rPr>
              <a:t>all</a:t>
            </a:r>
            <a:r>
              <a:rPr lang="cs-CZ" sz="1400" dirty="0">
                <a:latin typeface="Calibri" pitchFamily="34" charset="0"/>
              </a:rPr>
              <a:t> </a:t>
            </a:r>
            <a:r>
              <a:rPr lang="cs-CZ" sz="1400" dirty="0" err="1">
                <a:latin typeface="Calibri" pitchFamily="34" charset="0"/>
              </a:rPr>
              <a:t>components</a:t>
            </a:r>
            <a:r>
              <a:rPr lang="cs-CZ" sz="1400" dirty="0">
                <a:latin typeface="Calibri" pitchFamily="34" charset="0"/>
              </a:rPr>
              <a:t> </a:t>
            </a:r>
            <a:r>
              <a:rPr lang="cs-CZ" sz="1400" dirty="0" err="1">
                <a:latin typeface="Calibri" pitchFamily="34" charset="0"/>
              </a:rPr>
              <a:t>of</a:t>
            </a:r>
            <a:r>
              <a:rPr lang="cs-CZ" sz="1400" dirty="0">
                <a:latin typeface="Calibri" pitchFamily="34" charset="0"/>
              </a:rPr>
              <a:t> Taekwon-Do – </a:t>
            </a:r>
            <a:r>
              <a:rPr lang="cs-CZ" sz="1400" dirty="0" err="1">
                <a:latin typeface="Calibri" pitchFamily="34" charset="0"/>
              </a:rPr>
              <a:t>selfdefence</a:t>
            </a:r>
            <a:r>
              <a:rPr lang="cs-CZ" sz="1400" dirty="0">
                <a:latin typeface="Calibri" pitchFamily="34" charset="0"/>
              </a:rPr>
              <a:t>, basic </a:t>
            </a:r>
            <a:r>
              <a:rPr lang="cs-CZ" sz="1400" dirty="0" err="1">
                <a:latin typeface="Calibri" pitchFamily="34" charset="0"/>
              </a:rPr>
              <a:t>techniques</a:t>
            </a:r>
            <a:r>
              <a:rPr lang="cs-CZ" sz="1400" dirty="0">
                <a:latin typeface="Calibri" pitchFamily="34" charset="0"/>
              </a:rPr>
              <a:t>, </a:t>
            </a:r>
            <a:r>
              <a:rPr lang="cs-CZ" sz="1400" dirty="0" err="1">
                <a:latin typeface="Calibri" pitchFamily="34" charset="0"/>
              </a:rPr>
              <a:t>tulls</a:t>
            </a:r>
            <a:r>
              <a:rPr lang="cs-CZ" sz="1400" dirty="0">
                <a:latin typeface="Calibri" pitchFamily="34" charset="0"/>
              </a:rPr>
              <a:t>, </a:t>
            </a:r>
            <a:r>
              <a:rPr lang="cs-CZ" sz="1400" dirty="0" err="1">
                <a:latin typeface="Calibri" pitchFamily="34" charset="0"/>
              </a:rPr>
              <a:t>sparrings</a:t>
            </a:r>
            <a:r>
              <a:rPr lang="cs-CZ" sz="1400" dirty="0">
                <a:latin typeface="Calibri" pitchFamily="34" charset="0"/>
              </a:rPr>
              <a:t>, </a:t>
            </a:r>
            <a:r>
              <a:rPr lang="cs-CZ" sz="1400" dirty="0" err="1">
                <a:latin typeface="Calibri" pitchFamily="34" charset="0"/>
              </a:rPr>
              <a:t>special</a:t>
            </a:r>
            <a:r>
              <a:rPr lang="cs-CZ" sz="1400" dirty="0">
                <a:latin typeface="Calibri" pitchFamily="34" charset="0"/>
              </a:rPr>
              <a:t> </a:t>
            </a:r>
            <a:r>
              <a:rPr lang="cs-CZ" sz="1400" dirty="0" err="1">
                <a:latin typeface="Calibri" pitchFamily="34" charset="0"/>
              </a:rPr>
              <a:t>techniques</a:t>
            </a:r>
            <a:r>
              <a:rPr lang="cs-CZ" sz="1400" dirty="0">
                <a:latin typeface="Calibri" pitchFamily="34" charset="0"/>
              </a:rPr>
              <a:t> as </a:t>
            </a:r>
            <a:r>
              <a:rPr lang="cs-CZ" sz="1400" dirty="0" err="1">
                <a:latin typeface="Calibri" pitchFamily="34" charset="0"/>
              </a:rPr>
              <a:t>well</a:t>
            </a:r>
            <a:r>
              <a:rPr lang="cs-CZ" sz="1400" dirty="0">
                <a:latin typeface="Calibri" pitchFamily="34" charset="0"/>
              </a:rPr>
              <a:t> as </a:t>
            </a:r>
            <a:r>
              <a:rPr lang="cs-CZ" sz="1400" dirty="0" err="1">
                <a:latin typeface="Calibri" pitchFamily="34" charset="0"/>
              </a:rPr>
              <a:t>power</a:t>
            </a:r>
            <a:r>
              <a:rPr lang="cs-CZ" sz="1400" dirty="0">
                <a:latin typeface="Calibri" pitchFamily="34" charset="0"/>
              </a:rPr>
              <a:t> </a:t>
            </a:r>
            <a:r>
              <a:rPr lang="cs-CZ" sz="1400" dirty="0" err="1">
                <a:latin typeface="Calibri" pitchFamily="34" charset="0"/>
              </a:rPr>
              <a:t>breaking</a:t>
            </a:r>
            <a:r>
              <a:rPr lang="cs-CZ" sz="1400" dirty="0">
                <a:latin typeface="Calibri" pitchFamily="34" charset="0"/>
              </a:rPr>
              <a:t>. </a:t>
            </a:r>
          </a:p>
        </p:txBody>
      </p:sp>
      <p:sp>
        <p:nvSpPr>
          <p:cNvPr id="11" name="TextovéPole 10"/>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pic>
        <p:nvPicPr>
          <p:cNvPr id="17413" name="Obrázek 3"/>
          <p:cNvPicPr>
            <a:picLocks noChangeAspect="1"/>
          </p:cNvPicPr>
          <p:nvPr/>
        </p:nvPicPr>
        <p:blipFill>
          <a:blip r:embed="rId3"/>
          <a:srcRect/>
          <a:stretch>
            <a:fillRect/>
          </a:stretch>
        </p:blipFill>
        <p:spPr bwMode="auto">
          <a:xfrm>
            <a:off x="439738" y="274638"/>
            <a:ext cx="1193800" cy="1127125"/>
          </a:xfrm>
          <a:prstGeom prst="rect">
            <a:avLst/>
          </a:prstGeom>
          <a:noFill/>
          <a:ln w="9525">
            <a:noFill/>
            <a:miter lim="800000"/>
            <a:headEnd/>
            <a:tailEnd/>
          </a:ln>
        </p:spPr>
      </p:pic>
      <p:sp>
        <p:nvSpPr>
          <p:cNvPr id="17414" name="TextovéPole 1"/>
          <p:cNvSpPr txBox="1">
            <a:spLocks noChangeArrowheads="1"/>
          </p:cNvSpPr>
          <p:nvPr/>
        </p:nvSpPr>
        <p:spPr bwMode="auto">
          <a:xfrm>
            <a:off x="2743200" y="654050"/>
            <a:ext cx="3327400" cy="368300"/>
          </a:xfrm>
          <a:prstGeom prst="rect">
            <a:avLst/>
          </a:prstGeom>
          <a:noFill/>
          <a:ln w="9525">
            <a:noFill/>
            <a:miter lim="800000"/>
            <a:headEnd/>
            <a:tailEnd/>
          </a:ln>
        </p:spPr>
        <p:txBody>
          <a:bodyPr>
            <a:spAutoFit/>
          </a:bodyPr>
          <a:lstStyle/>
          <a:p>
            <a:r>
              <a:rPr lang="cs-CZ"/>
              <a:t>February - 2014</a:t>
            </a:r>
          </a:p>
        </p:txBody>
      </p:sp>
      <p:sp>
        <p:nvSpPr>
          <p:cNvPr id="17415" name="Nadpis 1"/>
          <p:cNvSpPr txBox="1">
            <a:spLocks/>
          </p:cNvSpPr>
          <p:nvPr/>
        </p:nvSpPr>
        <p:spPr bwMode="auto">
          <a:xfrm>
            <a:off x="0" y="5414963"/>
            <a:ext cx="6858000" cy="438150"/>
          </a:xfrm>
          <a:prstGeom prst="rect">
            <a:avLst/>
          </a:prstGeom>
          <a:noFill/>
          <a:ln w="9525">
            <a:noFill/>
            <a:miter lim="800000"/>
            <a:headEnd/>
            <a:tailEnd/>
          </a:ln>
        </p:spPr>
        <p:txBody>
          <a:bodyPr anchor="b"/>
          <a:lstStyle/>
          <a:p>
            <a:pPr algn="ctr" defTabSz="685800">
              <a:lnSpc>
                <a:spcPct val="90000"/>
              </a:lnSpc>
            </a:pPr>
            <a:r>
              <a:rPr lang="cs-CZ" sz="2000"/>
              <a:t>Regional seminar Čerčany</a:t>
            </a:r>
            <a:endParaRPr lang="cs-CZ" sz="500" b="1"/>
          </a:p>
        </p:txBody>
      </p:sp>
      <p:sp>
        <p:nvSpPr>
          <p:cNvPr id="17416" name="TextovéPole 8"/>
          <p:cNvSpPr txBox="1">
            <a:spLocks noChangeArrowheads="1"/>
          </p:cNvSpPr>
          <p:nvPr/>
        </p:nvSpPr>
        <p:spPr bwMode="auto">
          <a:xfrm>
            <a:off x="439738" y="6040438"/>
            <a:ext cx="6008687" cy="954087"/>
          </a:xfrm>
          <a:prstGeom prst="rect">
            <a:avLst/>
          </a:prstGeom>
          <a:noFill/>
          <a:ln w="9525">
            <a:noFill/>
            <a:miter lim="800000"/>
            <a:headEnd/>
            <a:tailEnd/>
          </a:ln>
        </p:spPr>
        <p:txBody>
          <a:bodyPr>
            <a:spAutoFit/>
          </a:bodyPr>
          <a:lstStyle/>
          <a:p>
            <a:pPr algn="just">
              <a:defRPr/>
            </a:pPr>
            <a:r>
              <a:rPr lang="cs-CZ" sz="1400" dirty="0">
                <a:latin typeface="+mn-lt"/>
              </a:rPr>
              <a:t>At </a:t>
            </a:r>
            <a:r>
              <a:rPr lang="cs-CZ" sz="1400" dirty="0" err="1">
                <a:latin typeface="+mn-lt"/>
              </a:rPr>
              <a:t>the</a:t>
            </a:r>
            <a:r>
              <a:rPr lang="cs-CZ" sz="1400" dirty="0">
                <a:latin typeface="+mn-lt"/>
              </a:rPr>
              <a:t> start </a:t>
            </a:r>
            <a:r>
              <a:rPr lang="cs-CZ" sz="1400" dirty="0" err="1">
                <a:latin typeface="+mn-lt"/>
              </a:rPr>
              <a:t>of</a:t>
            </a:r>
            <a:r>
              <a:rPr lang="cs-CZ" sz="1400" dirty="0">
                <a:latin typeface="+mn-lt"/>
              </a:rPr>
              <a:t> </a:t>
            </a:r>
            <a:r>
              <a:rPr lang="cs-CZ" sz="1400" dirty="0" err="1">
                <a:latin typeface="+mn-lt"/>
              </a:rPr>
              <a:t>February</a:t>
            </a:r>
            <a:r>
              <a:rPr lang="cs-CZ" sz="1400" dirty="0">
                <a:latin typeface="+mn-lt"/>
              </a:rPr>
              <a:t>, </a:t>
            </a:r>
            <a:r>
              <a:rPr lang="cs-CZ" sz="1400" dirty="0" err="1">
                <a:latin typeface="+mn-lt"/>
              </a:rPr>
              <a:t>regional</a:t>
            </a:r>
            <a:r>
              <a:rPr lang="cs-CZ" sz="1400" dirty="0">
                <a:latin typeface="+mn-lt"/>
              </a:rPr>
              <a:t> </a:t>
            </a:r>
            <a:r>
              <a:rPr lang="cs-CZ" sz="1400" dirty="0" err="1">
                <a:latin typeface="+mn-lt"/>
              </a:rPr>
              <a:t>seminar</a:t>
            </a:r>
            <a:r>
              <a:rPr lang="cs-CZ" sz="1400" dirty="0">
                <a:latin typeface="+mn-lt"/>
              </a:rPr>
              <a:t> </a:t>
            </a:r>
            <a:r>
              <a:rPr lang="cs-CZ" sz="1400" dirty="0" err="1">
                <a:latin typeface="+mn-lt"/>
              </a:rPr>
              <a:t>was</a:t>
            </a:r>
            <a:r>
              <a:rPr lang="cs-CZ" sz="1400" dirty="0">
                <a:latin typeface="+mn-lt"/>
              </a:rPr>
              <a:t> </a:t>
            </a:r>
            <a:r>
              <a:rPr lang="cs-CZ" sz="1400" dirty="0" err="1">
                <a:latin typeface="+mn-lt"/>
              </a:rPr>
              <a:t>held</a:t>
            </a:r>
            <a:r>
              <a:rPr lang="cs-CZ" sz="1400" dirty="0">
                <a:latin typeface="+mn-lt"/>
              </a:rPr>
              <a:t>. </a:t>
            </a:r>
            <a:r>
              <a:rPr lang="cs-CZ" sz="1400" dirty="0" err="1">
                <a:latin typeface="+mn-lt"/>
              </a:rPr>
              <a:t>It</a:t>
            </a:r>
            <a:r>
              <a:rPr lang="cs-CZ" sz="1400" dirty="0">
                <a:latin typeface="+mn-lt"/>
              </a:rPr>
              <a:t> </a:t>
            </a:r>
            <a:r>
              <a:rPr lang="cs-CZ" sz="1400" dirty="0" err="1">
                <a:latin typeface="+mn-lt"/>
              </a:rPr>
              <a:t>was</a:t>
            </a:r>
            <a:r>
              <a:rPr lang="cs-CZ" sz="1400" dirty="0">
                <a:latin typeface="+mn-lt"/>
              </a:rPr>
              <a:t> </a:t>
            </a:r>
            <a:r>
              <a:rPr lang="cs-CZ" sz="1400" dirty="0" err="1">
                <a:latin typeface="+mn-lt"/>
              </a:rPr>
              <a:t>focused</a:t>
            </a:r>
            <a:r>
              <a:rPr lang="cs-CZ" sz="1400" dirty="0">
                <a:latin typeface="+mn-lt"/>
              </a:rPr>
              <a:t> to </a:t>
            </a:r>
            <a:r>
              <a:rPr lang="cs-CZ" sz="1400" dirty="0" err="1">
                <a:latin typeface="+mn-lt"/>
              </a:rPr>
              <a:t>the</a:t>
            </a:r>
            <a:r>
              <a:rPr lang="cs-CZ" sz="1400" dirty="0">
                <a:latin typeface="+mn-lt"/>
              </a:rPr>
              <a:t> </a:t>
            </a:r>
            <a:r>
              <a:rPr lang="cs-CZ" sz="1400" dirty="0" err="1">
                <a:latin typeface="+mn-lt"/>
              </a:rPr>
              <a:t>upcoming</a:t>
            </a:r>
            <a:r>
              <a:rPr lang="cs-CZ" sz="1400" dirty="0">
                <a:latin typeface="+mn-lt"/>
              </a:rPr>
              <a:t> </a:t>
            </a:r>
            <a:r>
              <a:rPr lang="cs-CZ" sz="1400" dirty="0" err="1">
                <a:latin typeface="+mn-lt"/>
              </a:rPr>
              <a:t>season</a:t>
            </a:r>
            <a:r>
              <a:rPr lang="cs-CZ" sz="1400" dirty="0">
                <a:latin typeface="+mn-lt"/>
              </a:rPr>
              <a:t> </a:t>
            </a:r>
            <a:r>
              <a:rPr lang="cs-CZ" sz="1400" dirty="0" err="1">
                <a:latin typeface="+mn-lt"/>
              </a:rPr>
              <a:t>of</a:t>
            </a:r>
            <a:r>
              <a:rPr lang="cs-CZ" sz="1400" dirty="0">
                <a:latin typeface="+mn-lt"/>
              </a:rPr>
              <a:t> </a:t>
            </a:r>
            <a:r>
              <a:rPr lang="cs-CZ" sz="1400" dirty="0" err="1">
                <a:latin typeface="+mn-lt"/>
              </a:rPr>
              <a:t>competitions</a:t>
            </a:r>
            <a:r>
              <a:rPr lang="cs-CZ" sz="1400" dirty="0">
                <a:latin typeface="+mn-lt"/>
              </a:rPr>
              <a:t>, </a:t>
            </a:r>
            <a:r>
              <a:rPr lang="cs-CZ" sz="1400" dirty="0" err="1">
                <a:latin typeface="+mn-lt"/>
              </a:rPr>
              <a:t>especially</a:t>
            </a:r>
            <a:r>
              <a:rPr lang="cs-CZ" sz="1400" dirty="0">
                <a:latin typeface="+mn-lt"/>
              </a:rPr>
              <a:t> to </a:t>
            </a:r>
            <a:r>
              <a:rPr lang="cs-CZ" sz="1400" dirty="0" err="1">
                <a:latin typeface="+mn-lt"/>
              </a:rPr>
              <a:t>the</a:t>
            </a:r>
            <a:r>
              <a:rPr lang="cs-CZ" sz="1400" dirty="0">
                <a:latin typeface="+mn-lt"/>
              </a:rPr>
              <a:t> Prešov Open in Slovakia. </a:t>
            </a:r>
            <a:r>
              <a:rPr lang="cs-CZ" sz="1400" dirty="0" err="1">
                <a:latin typeface="+mn-lt"/>
              </a:rPr>
              <a:t>The</a:t>
            </a:r>
            <a:r>
              <a:rPr lang="cs-CZ" sz="1400" dirty="0">
                <a:latin typeface="+mn-lt"/>
              </a:rPr>
              <a:t> team </a:t>
            </a:r>
            <a:r>
              <a:rPr lang="cs-CZ" sz="1400" dirty="0" err="1">
                <a:latin typeface="+mn-lt"/>
              </a:rPr>
              <a:t>of</a:t>
            </a:r>
            <a:r>
              <a:rPr lang="cs-CZ" sz="1400" dirty="0">
                <a:latin typeface="+mn-lt"/>
              </a:rPr>
              <a:t> </a:t>
            </a:r>
            <a:r>
              <a:rPr lang="cs-CZ" sz="1400" dirty="0" err="1">
                <a:latin typeface="+mn-lt"/>
              </a:rPr>
              <a:t>competitors</a:t>
            </a:r>
            <a:r>
              <a:rPr lang="cs-CZ" sz="1400" dirty="0">
                <a:latin typeface="+mn-lt"/>
              </a:rPr>
              <a:t> </a:t>
            </a:r>
            <a:r>
              <a:rPr lang="cs-CZ" sz="1400" dirty="0" err="1">
                <a:latin typeface="+mn-lt"/>
              </a:rPr>
              <a:t>under</a:t>
            </a:r>
            <a:r>
              <a:rPr lang="cs-CZ" sz="1400" dirty="0">
                <a:latin typeface="+mn-lt"/>
              </a:rPr>
              <a:t> </a:t>
            </a:r>
            <a:r>
              <a:rPr lang="cs-CZ" sz="1400" dirty="0" err="1">
                <a:latin typeface="+mn-lt"/>
              </a:rPr>
              <a:t>trainers</a:t>
            </a:r>
            <a:r>
              <a:rPr lang="cs-CZ" sz="1400" dirty="0">
                <a:latin typeface="+mn-lt"/>
              </a:rPr>
              <a:t> </a:t>
            </a:r>
            <a:r>
              <a:rPr lang="cs-CZ" sz="1400" dirty="0" err="1">
                <a:latin typeface="+mn-lt"/>
              </a:rPr>
              <a:t>supervision</a:t>
            </a:r>
            <a:r>
              <a:rPr lang="cs-CZ" sz="1400" dirty="0">
                <a:latin typeface="+mn-lt"/>
              </a:rPr>
              <a:t> </a:t>
            </a:r>
            <a:r>
              <a:rPr lang="cs-CZ" sz="1400" dirty="0" err="1">
                <a:latin typeface="+mn-lt"/>
              </a:rPr>
              <a:t>improved</a:t>
            </a:r>
            <a:r>
              <a:rPr lang="cs-CZ" sz="1400" dirty="0">
                <a:latin typeface="+mn-lt"/>
              </a:rPr>
              <a:t> </a:t>
            </a:r>
            <a:r>
              <a:rPr lang="cs-CZ" sz="1400" dirty="0" err="1">
                <a:latin typeface="+mn-lt"/>
              </a:rPr>
              <a:t>above</a:t>
            </a:r>
            <a:r>
              <a:rPr lang="cs-CZ" sz="1400" dirty="0">
                <a:latin typeface="+mn-lt"/>
              </a:rPr>
              <a:t> </a:t>
            </a:r>
            <a:r>
              <a:rPr lang="cs-CZ" sz="1400" dirty="0" err="1">
                <a:latin typeface="+mn-lt"/>
              </a:rPr>
              <a:t>all</a:t>
            </a:r>
            <a:r>
              <a:rPr lang="cs-CZ" sz="1400" dirty="0">
                <a:latin typeface="+mn-lt"/>
              </a:rPr>
              <a:t> </a:t>
            </a:r>
            <a:r>
              <a:rPr lang="cs-CZ" sz="1400" dirty="0" err="1">
                <a:latin typeface="+mn-lt"/>
              </a:rPr>
              <a:t>tulls</a:t>
            </a:r>
            <a:r>
              <a:rPr lang="cs-CZ" sz="1400" dirty="0">
                <a:latin typeface="+mn-lt"/>
              </a:rPr>
              <a:t> and </a:t>
            </a:r>
            <a:r>
              <a:rPr lang="cs-CZ" sz="1400" dirty="0" err="1">
                <a:latin typeface="+mn-lt"/>
              </a:rPr>
              <a:t>power</a:t>
            </a:r>
            <a:r>
              <a:rPr lang="cs-CZ" sz="1400" dirty="0">
                <a:latin typeface="+mn-lt"/>
              </a:rPr>
              <a:t> </a:t>
            </a:r>
            <a:r>
              <a:rPr lang="cs-CZ" sz="1400" dirty="0" err="1">
                <a:latin typeface="+mn-lt"/>
              </a:rPr>
              <a:t>breaking</a:t>
            </a:r>
            <a:r>
              <a:rPr lang="cs-CZ" sz="1400" dirty="0">
                <a:latin typeface="+mn-lt"/>
              </a:rPr>
              <a:t>. </a:t>
            </a:r>
          </a:p>
        </p:txBody>
      </p:sp>
      <p:pic>
        <p:nvPicPr>
          <p:cNvPr id="17417" name="Obrázek 2"/>
          <p:cNvPicPr>
            <a:picLocks noChangeAspect="1"/>
          </p:cNvPicPr>
          <p:nvPr/>
        </p:nvPicPr>
        <p:blipFill>
          <a:blip r:embed="rId4"/>
          <a:srcRect/>
          <a:stretch>
            <a:fillRect/>
          </a:stretch>
        </p:blipFill>
        <p:spPr bwMode="auto">
          <a:xfrm>
            <a:off x="3968750" y="7202488"/>
            <a:ext cx="2479675" cy="1655762"/>
          </a:xfrm>
          <a:prstGeom prst="rect">
            <a:avLst/>
          </a:prstGeom>
          <a:noFill/>
          <a:ln w="9525">
            <a:noFill/>
            <a:miter lim="800000"/>
            <a:headEnd/>
            <a:tailEnd/>
          </a:ln>
        </p:spPr>
      </p:pic>
      <p:pic>
        <p:nvPicPr>
          <p:cNvPr id="17418" name="Obrázek 3"/>
          <p:cNvPicPr>
            <a:picLocks noChangeAspect="1"/>
          </p:cNvPicPr>
          <p:nvPr/>
        </p:nvPicPr>
        <p:blipFill>
          <a:blip r:embed="rId5"/>
          <a:srcRect/>
          <a:stretch>
            <a:fillRect/>
          </a:stretch>
        </p:blipFill>
        <p:spPr bwMode="auto">
          <a:xfrm>
            <a:off x="439738" y="7207250"/>
            <a:ext cx="2479675" cy="1655763"/>
          </a:xfrm>
          <a:prstGeom prst="rect">
            <a:avLst/>
          </a:prstGeom>
          <a:noFill/>
          <a:ln w="9525">
            <a:noFill/>
            <a:miter lim="800000"/>
            <a:headEnd/>
            <a:tailEnd/>
          </a:ln>
        </p:spPr>
      </p:pic>
      <p:pic>
        <p:nvPicPr>
          <p:cNvPr id="17419" name="Obrázek 4"/>
          <p:cNvPicPr>
            <a:picLocks noChangeAspect="1"/>
          </p:cNvPicPr>
          <p:nvPr/>
        </p:nvPicPr>
        <p:blipFill>
          <a:blip r:embed="rId6"/>
          <a:srcRect/>
          <a:stretch>
            <a:fillRect/>
          </a:stretch>
        </p:blipFill>
        <p:spPr bwMode="auto">
          <a:xfrm>
            <a:off x="3876675" y="3397250"/>
            <a:ext cx="2571750" cy="1717675"/>
          </a:xfrm>
          <a:prstGeom prst="rect">
            <a:avLst/>
          </a:prstGeom>
          <a:noFill/>
          <a:ln w="9525">
            <a:noFill/>
            <a:miter lim="800000"/>
            <a:headEnd/>
            <a:tailEnd/>
          </a:ln>
        </p:spPr>
      </p:pic>
      <p:pic>
        <p:nvPicPr>
          <p:cNvPr id="17420" name="Obrázek 5"/>
          <p:cNvPicPr>
            <a:picLocks noChangeAspect="1"/>
          </p:cNvPicPr>
          <p:nvPr/>
        </p:nvPicPr>
        <p:blipFill>
          <a:blip r:embed="rId7"/>
          <a:srcRect/>
          <a:stretch>
            <a:fillRect/>
          </a:stretch>
        </p:blipFill>
        <p:spPr bwMode="auto">
          <a:xfrm>
            <a:off x="439738" y="3397250"/>
            <a:ext cx="2574925" cy="172085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18434" name="Nadpis 1"/>
          <p:cNvSpPr txBox="1">
            <a:spLocks/>
          </p:cNvSpPr>
          <p:nvPr/>
        </p:nvSpPr>
        <p:spPr bwMode="auto">
          <a:xfrm>
            <a:off x="0" y="1414463"/>
            <a:ext cx="6858000" cy="438150"/>
          </a:xfrm>
          <a:prstGeom prst="rect">
            <a:avLst/>
          </a:prstGeom>
          <a:noFill/>
          <a:ln w="9525">
            <a:noFill/>
            <a:miter lim="800000"/>
            <a:headEnd/>
            <a:tailEnd/>
          </a:ln>
        </p:spPr>
        <p:txBody>
          <a:bodyPr anchor="b"/>
          <a:lstStyle/>
          <a:p>
            <a:pPr algn="ctr" defTabSz="685800">
              <a:lnSpc>
                <a:spcPct val="90000"/>
              </a:lnSpc>
            </a:pPr>
            <a:r>
              <a:rPr lang="cs-CZ" sz="2000"/>
              <a:t>Prešov open - Slovakia - Sabinov</a:t>
            </a:r>
            <a:endParaRPr lang="cs-CZ" sz="500" b="1"/>
          </a:p>
        </p:txBody>
      </p:sp>
      <p:sp>
        <p:nvSpPr>
          <p:cNvPr id="18435" name="TextovéPole 8"/>
          <p:cNvSpPr txBox="1">
            <a:spLocks noChangeArrowheads="1"/>
          </p:cNvSpPr>
          <p:nvPr/>
        </p:nvSpPr>
        <p:spPr bwMode="auto">
          <a:xfrm>
            <a:off x="439738" y="2003425"/>
            <a:ext cx="6008687" cy="2462213"/>
          </a:xfrm>
          <a:prstGeom prst="rect">
            <a:avLst/>
          </a:prstGeom>
          <a:noFill/>
          <a:ln w="9525">
            <a:noFill/>
            <a:miter lim="800000"/>
            <a:headEnd/>
            <a:tailEnd/>
          </a:ln>
        </p:spPr>
        <p:txBody>
          <a:bodyPr>
            <a:spAutoFit/>
          </a:bodyPr>
          <a:lstStyle/>
          <a:p>
            <a:pPr algn="just">
              <a:defRPr/>
            </a:pPr>
            <a:r>
              <a:rPr lang="cs-CZ" sz="1400" dirty="0">
                <a:latin typeface="+mn-lt"/>
              </a:rPr>
              <a:t>On 22nd – 23rd </a:t>
            </a:r>
            <a:r>
              <a:rPr lang="cs-CZ" sz="1400" dirty="0" err="1">
                <a:latin typeface="+mn-lt"/>
              </a:rPr>
              <a:t>March</a:t>
            </a:r>
            <a:r>
              <a:rPr lang="cs-CZ" sz="1400" dirty="0">
                <a:latin typeface="+mn-lt"/>
              </a:rPr>
              <a:t> 2014 </a:t>
            </a:r>
            <a:r>
              <a:rPr lang="cs-CZ" sz="1400" dirty="0" err="1">
                <a:latin typeface="+mn-lt"/>
              </a:rPr>
              <a:t>the</a:t>
            </a:r>
            <a:r>
              <a:rPr lang="cs-CZ" sz="1400" dirty="0">
                <a:latin typeface="+mn-lt"/>
              </a:rPr>
              <a:t> 12th Prešov Open, </a:t>
            </a:r>
            <a:r>
              <a:rPr lang="cs-CZ" sz="1400" dirty="0" err="1">
                <a:latin typeface="+mn-lt"/>
              </a:rPr>
              <a:t>the</a:t>
            </a:r>
            <a:r>
              <a:rPr lang="cs-CZ" sz="1400" dirty="0">
                <a:latin typeface="+mn-lt"/>
              </a:rPr>
              <a:t> </a:t>
            </a:r>
            <a:r>
              <a:rPr lang="cs-CZ" sz="1400" dirty="0" err="1">
                <a:latin typeface="+mn-lt"/>
              </a:rPr>
              <a:t>international</a:t>
            </a:r>
            <a:r>
              <a:rPr lang="cs-CZ" sz="1400" dirty="0">
                <a:latin typeface="+mn-lt"/>
              </a:rPr>
              <a:t> </a:t>
            </a:r>
            <a:r>
              <a:rPr lang="cs-CZ" sz="1400" dirty="0" err="1">
                <a:latin typeface="+mn-lt"/>
              </a:rPr>
              <a:t>competition</a:t>
            </a:r>
            <a:r>
              <a:rPr lang="cs-CZ" sz="1400" dirty="0">
                <a:latin typeface="+mn-lt"/>
              </a:rPr>
              <a:t>, </a:t>
            </a:r>
            <a:r>
              <a:rPr lang="cs-CZ" sz="1400" dirty="0" err="1">
                <a:latin typeface="+mn-lt"/>
              </a:rPr>
              <a:t>was</a:t>
            </a:r>
            <a:r>
              <a:rPr lang="cs-CZ" sz="1400" dirty="0">
                <a:latin typeface="+mn-lt"/>
              </a:rPr>
              <a:t> </a:t>
            </a:r>
            <a:r>
              <a:rPr lang="cs-CZ" sz="1400" dirty="0" err="1">
                <a:latin typeface="+mn-lt"/>
              </a:rPr>
              <a:t>realized</a:t>
            </a:r>
            <a:r>
              <a:rPr lang="cs-CZ" sz="1400" dirty="0">
                <a:latin typeface="+mn-lt"/>
              </a:rPr>
              <a:t> in </a:t>
            </a:r>
            <a:r>
              <a:rPr lang="cs-CZ" sz="1400" dirty="0" err="1">
                <a:latin typeface="+mn-lt"/>
              </a:rPr>
              <a:t>Slovak</a:t>
            </a:r>
            <a:r>
              <a:rPr lang="cs-CZ" sz="1400" dirty="0">
                <a:latin typeface="+mn-lt"/>
              </a:rPr>
              <a:t> city </a:t>
            </a:r>
            <a:r>
              <a:rPr lang="cs-CZ" sz="1400" dirty="0" err="1">
                <a:latin typeface="+mn-lt"/>
              </a:rPr>
              <a:t>Sabinov</a:t>
            </a:r>
            <a:r>
              <a:rPr lang="cs-CZ" sz="1400" dirty="0">
                <a:latin typeface="+mn-lt"/>
              </a:rPr>
              <a:t>. </a:t>
            </a:r>
            <a:r>
              <a:rPr lang="cs-CZ" sz="1400" dirty="0" err="1">
                <a:latin typeface="+mn-lt"/>
              </a:rPr>
              <a:t>The</a:t>
            </a:r>
            <a:r>
              <a:rPr lang="cs-CZ" sz="1400" dirty="0">
                <a:latin typeface="+mn-lt"/>
              </a:rPr>
              <a:t> </a:t>
            </a:r>
            <a:r>
              <a:rPr lang="cs-CZ" sz="1400" dirty="0" err="1">
                <a:latin typeface="+mn-lt"/>
              </a:rPr>
              <a:t>competitors</a:t>
            </a:r>
            <a:r>
              <a:rPr lang="cs-CZ" sz="1400" dirty="0">
                <a:latin typeface="+mn-lt"/>
              </a:rPr>
              <a:t> </a:t>
            </a:r>
            <a:r>
              <a:rPr lang="cs-CZ" sz="1400" dirty="0" err="1">
                <a:latin typeface="+mn-lt"/>
              </a:rPr>
              <a:t>form</a:t>
            </a:r>
            <a:r>
              <a:rPr lang="cs-CZ" sz="1400" dirty="0">
                <a:latin typeface="+mn-lt"/>
              </a:rPr>
              <a:t> Slovakia, </a:t>
            </a:r>
            <a:r>
              <a:rPr lang="cs-CZ" sz="1400" dirty="0" err="1">
                <a:latin typeface="+mn-lt"/>
              </a:rPr>
              <a:t>Slovenia</a:t>
            </a:r>
            <a:r>
              <a:rPr lang="cs-CZ" sz="1400" dirty="0">
                <a:latin typeface="+mn-lt"/>
              </a:rPr>
              <a:t>, </a:t>
            </a:r>
            <a:r>
              <a:rPr lang="cs-CZ" sz="1400" dirty="0" err="1">
                <a:latin typeface="+mn-lt"/>
              </a:rPr>
              <a:t>Romania</a:t>
            </a:r>
            <a:r>
              <a:rPr lang="cs-CZ" sz="1400" dirty="0">
                <a:latin typeface="+mn-lt"/>
              </a:rPr>
              <a:t>, </a:t>
            </a:r>
            <a:r>
              <a:rPr lang="cs-CZ" sz="1400" dirty="0" err="1">
                <a:latin typeface="+mn-lt"/>
              </a:rPr>
              <a:t>Bulgaria</a:t>
            </a:r>
            <a:r>
              <a:rPr lang="cs-CZ" sz="1400" dirty="0">
                <a:latin typeface="+mn-lt"/>
              </a:rPr>
              <a:t>, </a:t>
            </a:r>
            <a:r>
              <a:rPr lang="cs-CZ" sz="1400" dirty="0" err="1">
                <a:latin typeface="+mn-lt"/>
              </a:rPr>
              <a:t>Belarus</a:t>
            </a:r>
            <a:r>
              <a:rPr lang="cs-CZ" sz="1400" dirty="0">
                <a:latin typeface="+mn-lt"/>
              </a:rPr>
              <a:t>, </a:t>
            </a:r>
            <a:r>
              <a:rPr lang="cs-CZ" sz="1400" dirty="0" err="1">
                <a:latin typeface="+mn-lt"/>
              </a:rPr>
              <a:t>Hungary</a:t>
            </a:r>
            <a:r>
              <a:rPr lang="cs-CZ" sz="1400" dirty="0">
                <a:latin typeface="+mn-lt"/>
              </a:rPr>
              <a:t> and </a:t>
            </a:r>
            <a:r>
              <a:rPr lang="cs-CZ" sz="1400" dirty="0" err="1">
                <a:latin typeface="+mn-lt"/>
              </a:rPr>
              <a:t>also</a:t>
            </a:r>
            <a:r>
              <a:rPr lang="cs-CZ" sz="1400" dirty="0">
                <a:latin typeface="+mn-lt"/>
              </a:rPr>
              <a:t> Czech Republic </a:t>
            </a:r>
            <a:r>
              <a:rPr lang="cs-CZ" sz="1400" dirty="0" err="1">
                <a:latin typeface="+mn-lt"/>
              </a:rPr>
              <a:t>were</a:t>
            </a:r>
            <a:r>
              <a:rPr lang="cs-CZ" sz="1400" dirty="0">
                <a:latin typeface="+mn-lt"/>
              </a:rPr>
              <a:t> </a:t>
            </a:r>
            <a:r>
              <a:rPr lang="cs-CZ" sz="1400" dirty="0" err="1">
                <a:latin typeface="+mn-lt"/>
              </a:rPr>
              <a:t>participated</a:t>
            </a:r>
            <a:r>
              <a:rPr lang="cs-CZ" sz="1400" dirty="0">
                <a:latin typeface="+mn-lt"/>
              </a:rPr>
              <a:t>. </a:t>
            </a:r>
          </a:p>
          <a:p>
            <a:pPr algn="just">
              <a:defRPr/>
            </a:pPr>
            <a:r>
              <a:rPr lang="cs-CZ" sz="1400" dirty="0" err="1">
                <a:latin typeface="+mn-lt"/>
              </a:rPr>
              <a:t>From</a:t>
            </a:r>
            <a:r>
              <a:rPr lang="cs-CZ" sz="1400" dirty="0">
                <a:latin typeface="+mn-lt"/>
              </a:rPr>
              <a:t> </a:t>
            </a:r>
            <a:r>
              <a:rPr lang="cs-CZ" sz="1400" dirty="0" err="1">
                <a:latin typeface="+mn-lt"/>
              </a:rPr>
              <a:t>CzNTU</a:t>
            </a:r>
            <a:r>
              <a:rPr lang="cs-CZ" sz="1400" dirty="0">
                <a:latin typeface="+mn-lt"/>
              </a:rPr>
              <a:t> </a:t>
            </a:r>
            <a:r>
              <a:rPr lang="cs-CZ" sz="1400" dirty="0" err="1">
                <a:latin typeface="+mn-lt"/>
              </a:rPr>
              <a:t>were</a:t>
            </a:r>
            <a:r>
              <a:rPr lang="cs-CZ" sz="1400" dirty="0">
                <a:latin typeface="+mn-lt"/>
              </a:rPr>
              <a:t> </a:t>
            </a:r>
            <a:r>
              <a:rPr lang="cs-CZ" sz="1400" dirty="0" err="1">
                <a:latin typeface="+mn-lt"/>
              </a:rPr>
              <a:t>participated</a:t>
            </a:r>
            <a:r>
              <a:rPr lang="cs-CZ" sz="1400" dirty="0">
                <a:latin typeface="+mn-lt"/>
              </a:rPr>
              <a:t> </a:t>
            </a:r>
            <a:r>
              <a:rPr lang="cs-CZ" sz="1400" dirty="0" err="1">
                <a:latin typeface="+mn-lt"/>
              </a:rPr>
              <a:t>childrens</a:t>
            </a:r>
            <a:r>
              <a:rPr lang="cs-CZ" sz="1400" dirty="0">
                <a:latin typeface="+mn-lt"/>
              </a:rPr>
              <a:t> and </a:t>
            </a:r>
            <a:r>
              <a:rPr lang="cs-CZ" sz="1400" dirty="0" err="1">
                <a:latin typeface="+mn-lt"/>
              </a:rPr>
              <a:t>Juniors</a:t>
            </a:r>
            <a:r>
              <a:rPr lang="cs-CZ" sz="1400" dirty="0">
                <a:latin typeface="+mn-lt"/>
              </a:rPr>
              <a:t> </a:t>
            </a:r>
            <a:r>
              <a:rPr lang="cs-CZ" sz="1400" dirty="0" err="1">
                <a:latin typeface="+mn-lt"/>
              </a:rPr>
              <a:t>from</a:t>
            </a:r>
            <a:r>
              <a:rPr lang="cs-CZ" sz="1400" dirty="0">
                <a:latin typeface="+mn-lt"/>
              </a:rPr>
              <a:t> </a:t>
            </a:r>
            <a:r>
              <a:rPr lang="cs-CZ" sz="1400" dirty="0" err="1">
                <a:latin typeface="+mn-lt"/>
              </a:rPr>
              <a:t>national</a:t>
            </a:r>
            <a:r>
              <a:rPr lang="cs-CZ" sz="1400" dirty="0">
                <a:latin typeface="+mn-lt"/>
              </a:rPr>
              <a:t> </a:t>
            </a:r>
            <a:r>
              <a:rPr lang="cs-CZ" sz="1400" dirty="0" err="1">
                <a:latin typeface="+mn-lt"/>
              </a:rPr>
              <a:t>preparatory</a:t>
            </a:r>
            <a:r>
              <a:rPr lang="cs-CZ" sz="1400" dirty="0">
                <a:latin typeface="+mn-lt"/>
              </a:rPr>
              <a:t> team – Jakub Roubal (I. Dan), Sára Podskalníková 1st Kup, Lucie Bohatá 1st Kup, Natálie Podskalníková 2nd Kup, Patricie Pokorná 2nd Kup, Jiří Beneš 4th Kup a Eliška </a:t>
            </a:r>
            <a:r>
              <a:rPr lang="cs-CZ" sz="1400" dirty="0" err="1">
                <a:latin typeface="+mn-lt"/>
              </a:rPr>
              <a:t>Hupcejová</a:t>
            </a:r>
            <a:r>
              <a:rPr lang="cs-CZ" sz="1400" dirty="0">
                <a:latin typeface="+mn-lt"/>
              </a:rPr>
              <a:t> 9th Kup. </a:t>
            </a:r>
            <a:r>
              <a:rPr lang="cs-CZ" sz="1400" dirty="0" err="1">
                <a:latin typeface="+mn-lt"/>
              </a:rPr>
              <a:t>We</a:t>
            </a:r>
            <a:r>
              <a:rPr lang="cs-CZ" sz="1400" dirty="0">
                <a:latin typeface="+mn-lt"/>
              </a:rPr>
              <a:t> had </a:t>
            </a:r>
            <a:r>
              <a:rPr lang="cs-CZ" sz="1400" dirty="0" err="1">
                <a:latin typeface="+mn-lt"/>
              </a:rPr>
              <a:t>also</a:t>
            </a:r>
            <a:r>
              <a:rPr lang="cs-CZ" sz="1400" dirty="0">
                <a:latin typeface="+mn-lt"/>
              </a:rPr>
              <a:t> </a:t>
            </a:r>
            <a:r>
              <a:rPr lang="cs-CZ" sz="1400" dirty="0" err="1">
                <a:latin typeface="+mn-lt"/>
              </a:rPr>
              <a:t>competitors</a:t>
            </a:r>
            <a:r>
              <a:rPr lang="cs-CZ" sz="1400" dirty="0">
                <a:latin typeface="+mn-lt"/>
              </a:rPr>
              <a:t> in </a:t>
            </a:r>
            <a:r>
              <a:rPr lang="cs-CZ" sz="1400" dirty="0" err="1">
                <a:latin typeface="+mn-lt"/>
              </a:rPr>
              <a:t>Seniors</a:t>
            </a:r>
            <a:r>
              <a:rPr lang="cs-CZ" sz="1400" dirty="0">
                <a:latin typeface="+mn-lt"/>
              </a:rPr>
              <a:t> </a:t>
            </a:r>
            <a:r>
              <a:rPr lang="cs-CZ" sz="1400" dirty="0" err="1">
                <a:latin typeface="+mn-lt"/>
              </a:rPr>
              <a:t>cathegories</a:t>
            </a:r>
            <a:r>
              <a:rPr lang="cs-CZ" sz="1400" dirty="0">
                <a:latin typeface="+mn-lt"/>
              </a:rPr>
              <a:t> - Luboš </a:t>
            </a:r>
            <a:r>
              <a:rPr lang="cs-CZ" sz="1400" dirty="0" err="1">
                <a:latin typeface="+mn-lt"/>
              </a:rPr>
              <a:t>Gašpárek</a:t>
            </a:r>
            <a:r>
              <a:rPr lang="cs-CZ" sz="1400" dirty="0">
                <a:latin typeface="+mn-lt"/>
              </a:rPr>
              <a:t>, Vladimír Michal and Miroslav Štrba. </a:t>
            </a:r>
            <a:r>
              <a:rPr lang="cs-CZ" sz="1400" dirty="0" err="1">
                <a:latin typeface="+mn-lt"/>
              </a:rPr>
              <a:t>The</a:t>
            </a:r>
            <a:r>
              <a:rPr lang="cs-CZ" sz="1400" dirty="0">
                <a:latin typeface="+mn-lt"/>
              </a:rPr>
              <a:t> leader </a:t>
            </a:r>
            <a:r>
              <a:rPr lang="cs-CZ" sz="1400" dirty="0" err="1">
                <a:latin typeface="+mn-lt"/>
              </a:rPr>
              <a:t>of</a:t>
            </a:r>
            <a:r>
              <a:rPr lang="cs-CZ" sz="1400" dirty="0">
                <a:latin typeface="+mn-lt"/>
              </a:rPr>
              <a:t> Team </a:t>
            </a:r>
            <a:r>
              <a:rPr lang="cs-CZ" sz="1400" dirty="0" err="1">
                <a:latin typeface="+mn-lt"/>
              </a:rPr>
              <a:t>was</a:t>
            </a:r>
            <a:r>
              <a:rPr lang="cs-CZ" sz="1400" dirty="0">
                <a:latin typeface="+mn-lt"/>
              </a:rPr>
              <a:t> </a:t>
            </a:r>
            <a:r>
              <a:rPr lang="cs-CZ" sz="1400" dirty="0" err="1">
                <a:latin typeface="+mn-lt"/>
              </a:rPr>
              <a:t>trainer</a:t>
            </a:r>
            <a:r>
              <a:rPr lang="cs-CZ" sz="1400" dirty="0">
                <a:latin typeface="+mn-lt"/>
              </a:rPr>
              <a:t>, president </a:t>
            </a:r>
            <a:r>
              <a:rPr lang="cs-CZ" sz="1400" dirty="0" err="1">
                <a:latin typeface="+mn-lt"/>
              </a:rPr>
              <a:t>of</a:t>
            </a:r>
            <a:r>
              <a:rPr lang="cs-CZ" sz="1400" dirty="0">
                <a:latin typeface="+mn-lt"/>
              </a:rPr>
              <a:t> </a:t>
            </a:r>
            <a:r>
              <a:rPr lang="cs-CZ" sz="1400" dirty="0" err="1">
                <a:latin typeface="+mn-lt"/>
              </a:rPr>
              <a:t>CzNTU</a:t>
            </a:r>
            <a:r>
              <a:rPr lang="cs-CZ" sz="1400" dirty="0">
                <a:latin typeface="+mn-lt"/>
              </a:rPr>
              <a:t>, International </a:t>
            </a:r>
            <a:r>
              <a:rPr lang="cs-CZ" sz="1400" dirty="0" err="1">
                <a:latin typeface="+mn-lt"/>
              </a:rPr>
              <a:t>Instructor</a:t>
            </a:r>
            <a:r>
              <a:rPr lang="cs-CZ" sz="1400" dirty="0">
                <a:latin typeface="+mn-lt"/>
              </a:rPr>
              <a:t> Viktor Stein IV. Dan and </a:t>
            </a:r>
            <a:r>
              <a:rPr lang="cs-CZ" sz="1400" dirty="0" err="1">
                <a:latin typeface="+mn-lt"/>
              </a:rPr>
              <a:t>the</a:t>
            </a:r>
            <a:r>
              <a:rPr lang="cs-CZ" sz="1400" dirty="0">
                <a:latin typeface="+mn-lt"/>
              </a:rPr>
              <a:t> </a:t>
            </a:r>
            <a:r>
              <a:rPr lang="cs-CZ" sz="1400" dirty="0" err="1">
                <a:latin typeface="+mn-lt"/>
              </a:rPr>
              <a:t>medial</a:t>
            </a:r>
            <a:r>
              <a:rPr lang="cs-CZ" sz="1400" dirty="0">
                <a:latin typeface="+mn-lt"/>
              </a:rPr>
              <a:t> support </a:t>
            </a:r>
            <a:r>
              <a:rPr lang="cs-CZ" sz="1400" dirty="0" err="1">
                <a:latin typeface="+mn-lt"/>
              </a:rPr>
              <a:t>was</a:t>
            </a:r>
            <a:r>
              <a:rPr lang="cs-CZ" sz="1400" dirty="0">
                <a:latin typeface="+mn-lt"/>
              </a:rPr>
              <a:t> Mr. Robert Pokorný.</a:t>
            </a:r>
          </a:p>
        </p:txBody>
      </p:sp>
      <p:sp>
        <p:nvSpPr>
          <p:cNvPr id="11" name="TextovéPole 10"/>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pic>
        <p:nvPicPr>
          <p:cNvPr id="18437" name="Obrázek 3"/>
          <p:cNvPicPr>
            <a:picLocks noChangeAspect="1"/>
          </p:cNvPicPr>
          <p:nvPr/>
        </p:nvPicPr>
        <p:blipFill>
          <a:blip r:embed="rId3"/>
          <a:srcRect/>
          <a:stretch>
            <a:fillRect/>
          </a:stretch>
        </p:blipFill>
        <p:spPr bwMode="auto">
          <a:xfrm>
            <a:off x="439738" y="274638"/>
            <a:ext cx="1193800" cy="1127125"/>
          </a:xfrm>
          <a:prstGeom prst="rect">
            <a:avLst/>
          </a:prstGeom>
          <a:noFill/>
          <a:ln w="9525">
            <a:noFill/>
            <a:miter lim="800000"/>
            <a:headEnd/>
            <a:tailEnd/>
          </a:ln>
        </p:spPr>
      </p:pic>
      <p:sp>
        <p:nvSpPr>
          <p:cNvPr id="18438" name="TextovéPole 1"/>
          <p:cNvSpPr txBox="1">
            <a:spLocks noChangeArrowheads="1"/>
          </p:cNvSpPr>
          <p:nvPr/>
        </p:nvSpPr>
        <p:spPr bwMode="auto">
          <a:xfrm>
            <a:off x="2743200" y="654050"/>
            <a:ext cx="3327400" cy="368300"/>
          </a:xfrm>
          <a:prstGeom prst="rect">
            <a:avLst/>
          </a:prstGeom>
          <a:noFill/>
          <a:ln w="9525">
            <a:noFill/>
            <a:miter lim="800000"/>
            <a:headEnd/>
            <a:tailEnd/>
          </a:ln>
        </p:spPr>
        <p:txBody>
          <a:bodyPr>
            <a:spAutoFit/>
          </a:bodyPr>
          <a:lstStyle/>
          <a:p>
            <a:r>
              <a:rPr lang="cs-CZ"/>
              <a:t>March - 2014</a:t>
            </a:r>
          </a:p>
        </p:txBody>
      </p:sp>
      <p:pic>
        <p:nvPicPr>
          <p:cNvPr id="18439" name="Obrázek 2"/>
          <p:cNvPicPr>
            <a:picLocks noChangeAspect="1"/>
          </p:cNvPicPr>
          <p:nvPr/>
        </p:nvPicPr>
        <p:blipFill>
          <a:blip r:embed="rId4"/>
          <a:srcRect/>
          <a:stretch>
            <a:fillRect/>
          </a:stretch>
        </p:blipFill>
        <p:spPr bwMode="auto">
          <a:xfrm>
            <a:off x="1879600" y="4929188"/>
            <a:ext cx="3098800" cy="2068512"/>
          </a:xfrm>
          <a:prstGeom prst="rect">
            <a:avLst/>
          </a:prstGeom>
          <a:noFill/>
          <a:ln w="9525">
            <a:noFill/>
            <a:miter lim="800000"/>
            <a:headEnd/>
            <a:tailEnd/>
          </a:ln>
        </p:spPr>
      </p:pic>
      <p:pic>
        <p:nvPicPr>
          <p:cNvPr id="18440" name="Obrázek 3"/>
          <p:cNvPicPr>
            <a:picLocks noChangeAspect="1"/>
          </p:cNvPicPr>
          <p:nvPr/>
        </p:nvPicPr>
        <p:blipFill>
          <a:blip r:embed="rId5"/>
          <a:srcRect/>
          <a:stretch>
            <a:fillRect/>
          </a:stretch>
        </p:blipFill>
        <p:spPr bwMode="auto">
          <a:xfrm>
            <a:off x="439738" y="7154863"/>
            <a:ext cx="2659062" cy="1776412"/>
          </a:xfrm>
          <a:prstGeom prst="rect">
            <a:avLst/>
          </a:prstGeom>
          <a:noFill/>
          <a:ln w="9525">
            <a:noFill/>
            <a:miter lim="800000"/>
            <a:headEnd/>
            <a:tailEnd/>
          </a:ln>
        </p:spPr>
      </p:pic>
      <p:pic>
        <p:nvPicPr>
          <p:cNvPr id="18441" name="Obrázek 4"/>
          <p:cNvPicPr>
            <a:picLocks noChangeAspect="1"/>
          </p:cNvPicPr>
          <p:nvPr/>
        </p:nvPicPr>
        <p:blipFill>
          <a:blip r:embed="rId6"/>
          <a:srcRect/>
          <a:stretch>
            <a:fillRect/>
          </a:stretch>
        </p:blipFill>
        <p:spPr bwMode="auto">
          <a:xfrm>
            <a:off x="3771900" y="7153275"/>
            <a:ext cx="2660650" cy="17780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11" name="TextovéPole 10"/>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pic>
        <p:nvPicPr>
          <p:cNvPr id="19459" name="Obrázek 3"/>
          <p:cNvPicPr>
            <a:picLocks noChangeAspect="1"/>
          </p:cNvPicPr>
          <p:nvPr/>
        </p:nvPicPr>
        <p:blipFill>
          <a:blip r:embed="rId3"/>
          <a:srcRect/>
          <a:stretch>
            <a:fillRect/>
          </a:stretch>
        </p:blipFill>
        <p:spPr bwMode="auto">
          <a:xfrm>
            <a:off x="439738" y="274638"/>
            <a:ext cx="1193800" cy="1127125"/>
          </a:xfrm>
          <a:prstGeom prst="rect">
            <a:avLst/>
          </a:prstGeom>
          <a:noFill/>
          <a:ln w="9525">
            <a:noFill/>
            <a:miter lim="800000"/>
            <a:headEnd/>
            <a:tailEnd/>
          </a:ln>
        </p:spPr>
      </p:pic>
      <p:sp>
        <p:nvSpPr>
          <p:cNvPr id="19460" name="TextovéPole 1"/>
          <p:cNvSpPr txBox="1">
            <a:spLocks noChangeArrowheads="1"/>
          </p:cNvSpPr>
          <p:nvPr/>
        </p:nvSpPr>
        <p:spPr bwMode="auto">
          <a:xfrm>
            <a:off x="2743200" y="654050"/>
            <a:ext cx="3327400" cy="368300"/>
          </a:xfrm>
          <a:prstGeom prst="rect">
            <a:avLst/>
          </a:prstGeom>
          <a:noFill/>
          <a:ln w="9525">
            <a:noFill/>
            <a:miter lim="800000"/>
            <a:headEnd/>
            <a:tailEnd/>
          </a:ln>
        </p:spPr>
        <p:txBody>
          <a:bodyPr>
            <a:spAutoFit/>
          </a:bodyPr>
          <a:lstStyle/>
          <a:p>
            <a:r>
              <a:rPr lang="cs-CZ"/>
              <a:t>March - 2014</a:t>
            </a:r>
          </a:p>
        </p:txBody>
      </p:sp>
      <p:sp>
        <p:nvSpPr>
          <p:cNvPr id="19461" name="Nadpis 1"/>
          <p:cNvSpPr txBox="1">
            <a:spLocks/>
          </p:cNvSpPr>
          <p:nvPr/>
        </p:nvSpPr>
        <p:spPr bwMode="auto">
          <a:xfrm>
            <a:off x="-150813" y="1730375"/>
            <a:ext cx="6858001" cy="438150"/>
          </a:xfrm>
          <a:prstGeom prst="rect">
            <a:avLst/>
          </a:prstGeom>
          <a:noFill/>
          <a:ln w="9525">
            <a:noFill/>
            <a:miter lim="800000"/>
            <a:headEnd/>
            <a:tailEnd/>
          </a:ln>
        </p:spPr>
        <p:txBody>
          <a:bodyPr anchor="b"/>
          <a:lstStyle/>
          <a:p>
            <a:pPr algn="ctr" defTabSz="685800">
              <a:lnSpc>
                <a:spcPct val="90000"/>
              </a:lnSpc>
            </a:pPr>
            <a:r>
              <a:rPr lang="cs-CZ" sz="2000"/>
              <a:t>Budweis Grand Prix - České Budějovice </a:t>
            </a:r>
            <a:endParaRPr lang="cs-CZ" sz="500" b="1"/>
          </a:p>
        </p:txBody>
      </p:sp>
      <p:sp>
        <p:nvSpPr>
          <p:cNvPr id="19462" name="TextovéPole 8"/>
          <p:cNvSpPr txBox="1">
            <a:spLocks noChangeArrowheads="1"/>
          </p:cNvSpPr>
          <p:nvPr/>
        </p:nvSpPr>
        <p:spPr bwMode="auto">
          <a:xfrm>
            <a:off x="423863" y="2292350"/>
            <a:ext cx="6008687" cy="738188"/>
          </a:xfrm>
          <a:prstGeom prst="rect">
            <a:avLst/>
          </a:prstGeom>
          <a:noFill/>
          <a:ln w="9525">
            <a:noFill/>
            <a:miter lim="800000"/>
            <a:headEnd/>
            <a:tailEnd/>
          </a:ln>
        </p:spPr>
        <p:txBody>
          <a:bodyPr>
            <a:spAutoFit/>
          </a:bodyPr>
          <a:lstStyle/>
          <a:p>
            <a:pPr algn="just">
              <a:defRPr/>
            </a:pPr>
            <a:r>
              <a:rPr lang="cs-CZ" sz="1400" dirty="0">
                <a:latin typeface="+mn-lt"/>
              </a:rPr>
              <a:t>In </a:t>
            </a:r>
            <a:r>
              <a:rPr lang="cs-CZ" sz="1400" dirty="0" err="1">
                <a:latin typeface="+mn-lt"/>
              </a:rPr>
              <a:t>March</a:t>
            </a:r>
            <a:r>
              <a:rPr lang="cs-CZ" sz="1400" dirty="0">
                <a:latin typeface="+mn-lt"/>
              </a:rPr>
              <a:t> </a:t>
            </a:r>
            <a:r>
              <a:rPr lang="cs-CZ" sz="1400" dirty="0" err="1">
                <a:latin typeface="+mn-lt"/>
              </a:rPr>
              <a:t>the</a:t>
            </a:r>
            <a:r>
              <a:rPr lang="cs-CZ" sz="1400" dirty="0">
                <a:latin typeface="+mn-lt"/>
              </a:rPr>
              <a:t> </a:t>
            </a:r>
            <a:r>
              <a:rPr lang="cs-CZ" sz="1400" dirty="0" err="1">
                <a:latin typeface="+mn-lt"/>
              </a:rPr>
              <a:t>CzNTU´s</a:t>
            </a:r>
            <a:r>
              <a:rPr lang="cs-CZ" sz="1400" dirty="0">
                <a:latin typeface="+mn-lt"/>
              </a:rPr>
              <a:t> </a:t>
            </a:r>
            <a:r>
              <a:rPr lang="cs-CZ" sz="1400" dirty="0" err="1">
                <a:latin typeface="+mn-lt"/>
              </a:rPr>
              <a:t>competitive</a:t>
            </a:r>
            <a:r>
              <a:rPr lang="cs-CZ" sz="1400" dirty="0">
                <a:latin typeface="+mn-lt"/>
              </a:rPr>
              <a:t> team </a:t>
            </a:r>
            <a:r>
              <a:rPr lang="cs-CZ" sz="1400" dirty="0" err="1">
                <a:latin typeface="+mn-lt"/>
              </a:rPr>
              <a:t>was</a:t>
            </a:r>
            <a:r>
              <a:rPr lang="cs-CZ" sz="1400" dirty="0">
                <a:latin typeface="+mn-lt"/>
              </a:rPr>
              <a:t> </a:t>
            </a:r>
            <a:r>
              <a:rPr lang="cs-CZ" sz="1400" dirty="0" err="1">
                <a:latin typeface="+mn-lt"/>
              </a:rPr>
              <a:t>participated</a:t>
            </a:r>
            <a:r>
              <a:rPr lang="cs-CZ" sz="1400" dirty="0">
                <a:latin typeface="+mn-lt"/>
              </a:rPr>
              <a:t> in </a:t>
            </a:r>
            <a:r>
              <a:rPr lang="cs-CZ" sz="1400" dirty="0" err="1">
                <a:latin typeface="+mn-lt"/>
              </a:rPr>
              <a:t>the</a:t>
            </a:r>
            <a:r>
              <a:rPr lang="cs-CZ" sz="1400" dirty="0">
                <a:latin typeface="+mn-lt"/>
              </a:rPr>
              <a:t> </a:t>
            </a:r>
            <a:r>
              <a:rPr lang="cs-CZ" sz="1400" dirty="0" err="1">
                <a:latin typeface="+mn-lt"/>
              </a:rPr>
              <a:t>competition</a:t>
            </a:r>
            <a:r>
              <a:rPr lang="cs-CZ" sz="1400" dirty="0">
                <a:latin typeface="+mn-lt"/>
              </a:rPr>
              <a:t> in České Budějovice. </a:t>
            </a:r>
            <a:r>
              <a:rPr lang="cs-CZ" sz="1400" dirty="0" err="1">
                <a:latin typeface="+mn-lt"/>
              </a:rPr>
              <a:t>The</a:t>
            </a:r>
            <a:r>
              <a:rPr lang="cs-CZ" sz="1400" dirty="0">
                <a:latin typeface="+mn-lt"/>
              </a:rPr>
              <a:t> </a:t>
            </a:r>
            <a:r>
              <a:rPr lang="cs-CZ" sz="1400" dirty="0" err="1">
                <a:latin typeface="+mn-lt"/>
              </a:rPr>
              <a:t>competition</a:t>
            </a:r>
            <a:r>
              <a:rPr lang="cs-CZ" sz="1400" dirty="0">
                <a:latin typeface="+mn-lt"/>
              </a:rPr>
              <a:t> </a:t>
            </a:r>
            <a:r>
              <a:rPr lang="cs-CZ" sz="1400" dirty="0" err="1">
                <a:latin typeface="+mn-lt"/>
              </a:rPr>
              <a:t>was</a:t>
            </a:r>
            <a:r>
              <a:rPr lang="cs-CZ" sz="1400" dirty="0">
                <a:latin typeface="+mn-lt"/>
              </a:rPr>
              <a:t> </a:t>
            </a:r>
            <a:r>
              <a:rPr lang="cs-CZ" sz="1400" dirty="0" err="1">
                <a:latin typeface="+mn-lt"/>
              </a:rPr>
              <a:t>succesfull</a:t>
            </a:r>
            <a:r>
              <a:rPr lang="cs-CZ" sz="1400" dirty="0">
                <a:latin typeface="+mn-lt"/>
              </a:rPr>
              <a:t> </a:t>
            </a:r>
            <a:r>
              <a:rPr lang="cs-CZ" sz="1400" dirty="0" err="1">
                <a:latin typeface="+mn-lt"/>
              </a:rPr>
              <a:t>for</a:t>
            </a:r>
            <a:r>
              <a:rPr lang="cs-CZ" sz="1400" dirty="0">
                <a:latin typeface="+mn-lt"/>
              </a:rPr>
              <a:t> </a:t>
            </a:r>
            <a:r>
              <a:rPr lang="cs-CZ" sz="1400" dirty="0" err="1">
                <a:latin typeface="+mn-lt"/>
              </a:rPr>
              <a:t>our</a:t>
            </a:r>
            <a:r>
              <a:rPr lang="cs-CZ" sz="1400" dirty="0">
                <a:latin typeface="+mn-lt"/>
              </a:rPr>
              <a:t> team – </a:t>
            </a:r>
            <a:r>
              <a:rPr lang="cs-CZ" sz="1400" dirty="0" err="1">
                <a:latin typeface="+mn-lt"/>
              </a:rPr>
              <a:t>they</a:t>
            </a:r>
            <a:r>
              <a:rPr lang="cs-CZ" sz="1400" dirty="0">
                <a:latin typeface="+mn-lt"/>
              </a:rPr>
              <a:t> </a:t>
            </a:r>
            <a:r>
              <a:rPr lang="cs-CZ" sz="1400" dirty="0" err="1">
                <a:latin typeface="+mn-lt"/>
              </a:rPr>
              <a:t>brought</a:t>
            </a:r>
            <a:r>
              <a:rPr lang="cs-CZ" sz="1400" dirty="0">
                <a:latin typeface="+mn-lt"/>
              </a:rPr>
              <a:t> 4 </a:t>
            </a:r>
            <a:r>
              <a:rPr lang="cs-CZ" sz="1400" dirty="0" err="1">
                <a:latin typeface="+mn-lt"/>
              </a:rPr>
              <a:t>medalls</a:t>
            </a:r>
            <a:r>
              <a:rPr lang="cs-CZ" sz="1400" dirty="0">
                <a:latin typeface="+mn-lt"/>
              </a:rPr>
              <a:t>. </a:t>
            </a:r>
          </a:p>
        </p:txBody>
      </p:sp>
      <p:pic>
        <p:nvPicPr>
          <p:cNvPr id="19463" name="Obrázek 3"/>
          <p:cNvPicPr>
            <a:picLocks noChangeAspect="1"/>
          </p:cNvPicPr>
          <p:nvPr/>
        </p:nvPicPr>
        <p:blipFill>
          <a:blip r:embed="rId4"/>
          <a:srcRect/>
          <a:stretch>
            <a:fillRect/>
          </a:stretch>
        </p:blipFill>
        <p:spPr bwMode="auto">
          <a:xfrm>
            <a:off x="439738" y="3213100"/>
            <a:ext cx="5992812" cy="1677988"/>
          </a:xfrm>
          <a:prstGeom prst="rect">
            <a:avLst/>
          </a:prstGeom>
          <a:noFill/>
          <a:ln w="9525">
            <a:noFill/>
            <a:miter lim="800000"/>
            <a:headEnd/>
            <a:tailEnd/>
          </a:ln>
        </p:spPr>
      </p:pic>
      <p:sp>
        <p:nvSpPr>
          <p:cNvPr id="19464" name="Nadpis 1"/>
          <p:cNvSpPr txBox="1">
            <a:spLocks/>
          </p:cNvSpPr>
          <p:nvPr/>
        </p:nvSpPr>
        <p:spPr bwMode="auto">
          <a:xfrm>
            <a:off x="0" y="5218113"/>
            <a:ext cx="6858000" cy="438150"/>
          </a:xfrm>
          <a:prstGeom prst="rect">
            <a:avLst/>
          </a:prstGeom>
          <a:noFill/>
          <a:ln w="9525">
            <a:noFill/>
            <a:miter lim="800000"/>
            <a:headEnd/>
            <a:tailEnd/>
          </a:ln>
        </p:spPr>
        <p:txBody>
          <a:bodyPr anchor="b"/>
          <a:lstStyle/>
          <a:p>
            <a:pPr algn="ctr" defTabSz="685800">
              <a:lnSpc>
                <a:spcPct val="90000"/>
              </a:lnSpc>
            </a:pPr>
            <a:r>
              <a:rPr lang="cs-CZ" sz="2000"/>
              <a:t>Best of Best  - Říčany </a:t>
            </a:r>
            <a:endParaRPr lang="cs-CZ" sz="500" b="1"/>
          </a:p>
        </p:txBody>
      </p:sp>
      <p:pic>
        <p:nvPicPr>
          <p:cNvPr id="19465" name="Obrázek 4"/>
          <p:cNvPicPr>
            <a:picLocks noChangeAspect="1"/>
          </p:cNvPicPr>
          <p:nvPr/>
        </p:nvPicPr>
        <p:blipFill>
          <a:blip r:embed="rId5"/>
          <a:srcRect/>
          <a:stretch>
            <a:fillRect/>
          </a:stretch>
        </p:blipFill>
        <p:spPr bwMode="auto">
          <a:xfrm>
            <a:off x="423863" y="6965950"/>
            <a:ext cx="2832100" cy="1892300"/>
          </a:xfrm>
          <a:prstGeom prst="rect">
            <a:avLst/>
          </a:prstGeom>
          <a:noFill/>
          <a:ln w="9525">
            <a:noFill/>
            <a:miter lim="800000"/>
            <a:headEnd/>
            <a:tailEnd/>
          </a:ln>
        </p:spPr>
      </p:pic>
      <p:pic>
        <p:nvPicPr>
          <p:cNvPr id="19466" name="Obrázek 5"/>
          <p:cNvPicPr>
            <a:picLocks noChangeAspect="1"/>
          </p:cNvPicPr>
          <p:nvPr/>
        </p:nvPicPr>
        <p:blipFill>
          <a:blip r:embed="rId6"/>
          <a:srcRect/>
          <a:stretch>
            <a:fillRect/>
          </a:stretch>
        </p:blipFill>
        <p:spPr bwMode="auto">
          <a:xfrm>
            <a:off x="3600450" y="6965950"/>
            <a:ext cx="2832100" cy="1892300"/>
          </a:xfrm>
          <a:prstGeom prst="rect">
            <a:avLst/>
          </a:prstGeom>
          <a:noFill/>
          <a:ln w="9525">
            <a:noFill/>
            <a:miter lim="800000"/>
            <a:headEnd/>
            <a:tailEnd/>
          </a:ln>
        </p:spPr>
      </p:pic>
      <p:sp>
        <p:nvSpPr>
          <p:cNvPr id="19467" name="TextovéPole 8"/>
          <p:cNvSpPr txBox="1">
            <a:spLocks noChangeArrowheads="1"/>
          </p:cNvSpPr>
          <p:nvPr/>
        </p:nvSpPr>
        <p:spPr bwMode="auto">
          <a:xfrm>
            <a:off x="423863" y="5795963"/>
            <a:ext cx="6008687" cy="738187"/>
          </a:xfrm>
          <a:prstGeom prst="rect">
            <a:avLst/>
          </a:prstGeom>
          <a:noFill/>
          <a:ln w="9525">
            <a:noFill/>
            <a:miter lim="800000"/>
            <a:headEnd/>
            <a:tailEnd/>
          </a:ln>
        </p:spPr>
        <p:txBody>
          <a:bodyPr>
            <a:spAutoFit/>
          </a:bodyPr>
          <a:lstStyle/>
          <a:p>
            <a:pPr algn="just">
              <a:defRPr/>
            </a:pPr>
            <a:r>
              <a:rPr lang="cs-CZ" sz="1400" dirty="0">
                <a:latin typeface="+mn-lt"/>
              </a:rPr>
              <a:t>In </a:t>
            </a:r>
            <a:r>
              <a:rPr lang="cs-CZ" sz="1400" dirty="0" err="1">
                <a:latin typeface="+mn-lt"/>
              </a:rPr>
              <a:t>March</a:t>
            </a:r>
            <a:r>
              <a:rPr lang="cs-CZ" sz="1400" dirty="0">
                <a:latin typeface="+mn-lt"/>
              </a:rPr>
              <a:t> </a:t>
            </a:r>
            <a:r>
              <a:rPr lang="cs-CZ" sz="1400" dirty="0" err="1">
                <a:latin typeface="+mn-lt"/>
              </a:rPr>
              <a:t>the</a:t>
            </a:r>
            <a:r>
              <a:rPr lang="cs-CZ" sz="1400" dirty="0">
                <a:latin typeface="+mn-lt"/>
              </a:rPr>
              <a:t> </a:t>
            </a:r>
            <a:r>
              <a:rPr lang="cs-CZ" sz="1400" dirty="0" err="1">
                <a:latin typeface="+mn-lt"/>
              </a:rPr>
              <a:t>CzNTU´s</a:t>
            </a:r>
            <a:r>
              <a:rPr lang="cs-CZ" sz="1400" dirty="0">
                <a:latin typeface="+mn-lt"/>
              </a:rPr>
              <a:t> </a:t>
            </a:r>
            <a:r>
              <a:rPr lang="cs-CZ" sz="1400" dirty="0" err="1">
                <a:latin typeface="+mn-lt"/>
              </a:rPr>
              <a:t>competitive</a:t>
            </a:r>
            <a:r>
              <a:rPr lang="cs-CZ" sz="1400" dirty="0">
                <a:latin typeface="+mn-lt"/>
              </a:rPr>
              <a:t> team </a:t>
            </a:r>
            <a:r>
              <a:rPr lang="cs-CZ" sz="1400" dirty="0" err="1">
                <a:latin typeface="+mn-lt"/>
              </a:rPr>
              <a:t>participated</a:t>
            </a:r>
            <a:r>
              <a:rPr lang="cs-CZ" sz="1400" dirty="0">
                <a:latin typeface="+mn-lt"/>
              </a:rPr>
              <a:t> in </a:t>
            </a:r>
            <a:r>
              <a:rPr lang="cs-CZ" sz="1400" dirty="0" err="1">
                <a:latin typeface="+mn-lt"/>
              </a:rPr>
              <a:t>the</a:t>
            </a:r>
            <a:r>
              <a:rPr lang="cs-CZ" sz="1400" dirty="0">
                <a:latin typeface="+mn-lt"/>
              </a:rPr>
              <a:t> </a:t>
            </a:r>
            <a:r>
              <a:rPr lang="cs-CZ" sz="1400" dirty="0" err="1">
                <a:latin typeface="+mn-lt"/>
              </a:rPr>
              <a:t>competition</a:t>
            </a:r>
            <a:r>
              <a:rPr lang="cs-CZ" sz="1400" dirty="0">
                <a:latin typeface="+mn-lt"/>
              </a:rPr>
              <a:t> in Říčany </a:t>
            </a:r>
            <a:r>
              <a:rPr lang="cs-CZ" sz="1400" dirty="0" err="1">
                <a:latin typeface="+mn-lt"/>
              </a:rPr>
              <a:t>named</a:t>
            </a:r>
            <a:r>
              <a:rPr lang="cs-CZ" sz="1400" dirty="0">
                <a:latin typeface="+mn-lt"/>
              </a:rPr>
              <a:t> Best </a:t>
            </a:r>
            <a:r>
              <a:rPr lang="cs-CZ" sz="1400" dirty="0" err="1">
                <a:latin typeface="+mn-lt"/>
              </a:rPr>
              <a:t>of</a:t>
            </a:r>
            <a:r>
              <a:rPr lang="cs-CZ" sz="1400" dirty="0">
                <a:latin typeface="+mn-lt"/>
              </a:rPr>
              <a:t> Best. </a:t>
            </a:r>
            <a:r>
              <a:rPr lang="cs-CZ" sz="1400" dirty="0" err="1">
                <a:latin typeface="+mn-lt"/>
              </a:rPr>
              <a:t>Again</a:t>
            </a:r>
            <a:r>
              <a:rPr lang="cs-CZ" sz="1400" dirty="0">
                <a:latin typeface="+mn-lt"/>
              </a:rPr>
              <a:t> </a:t>
            </a:r>
            <a:r>
              <a:rPr lang="cs-CZ" sz="1400" dirty="0" err="1">
                <a:latin typeface="+mn-lt"/>
              </a:rPr>
              <a:t>competitors</a:t>
            </a:r>
            <a:r>
              <a:rPr lang="cs-CZ" sz="1400" dirty="0">
                <a:latin typeface="+mn-lt"/>
              </a:rPr>
              <a:t> </a:t>
            </a:r>
            <a:r>
              <a:rPr lang="cs-CZ" sz="1400" dirty="0" err="1">
                <a:latin typeface="+mn-lt"/>
              </a:rPr>
              <a:t>brought</a:t>
            </a:r>
            <a:r>
              <a:rPr lang="cs-CZ" sz="1400" dirty="0">
                <a:latin typeface="+mn-lt"/>
              </a:rPr>
              <a:t> a </a:t>
            </a:r>
            <a:r>
              <a:rPr lang="cs-CZ" sz="1400" dirty="0" err="1">
                <a:latin typeface="+mn-lt"/>
              </a:rPr>
              <a:t>number</a:t>
            </a:r>
            <a:r>
              <a:rPr lang="cs-CZ" sz="1400" dirty="0">
                <a:latin typeface="+mn-lt"/>
              </a:rPr>
              <a:t> </a:t>
            </a:r>
            <a:r>
              <a:rPr lang="cs-CZ" sz="1400" dirty="0" err="1">
                <a:latin typeface="+mn-lt"/>
              </a:rPr>
              <a:t>of</a:t>
            </a:r>
            <a:r>
              <a:rPr lang="cs-CZ" sz="1400" dirty="0">
                <a:latin typeface="+mn-lt"/>
              </a:rPr>
              <a:t> </a:t>
            </a:r>
            <a:r>
              <a:rPr lang="cs-CZ" sz="1400" dirty="0" err="1">
                <a:latin typeface="+mn-lt"/>
              </a:rPr>
              <a:t>medalls</a:t>
            </a:r>
            <a:r>
              <a:rPr lang="cs-CZ" sz="1400" dirty="0">
                <a:latin typeface="+mn-lt"/>
              </a:rPr>
              <a:t> and </a:t>
            </a:r>
            <a:r>
              <a:rPr lang="cs-CZ" sz="1400" dirty="0" err="1">
                <a:latin typeface="+mn-lt"/>
              </a:rPr>
              <a:t>they</a:t>
            </a:r>
            <a:r>
              <a:rPr lang="cs-CZ" sz="1400" dirty="0">
                <a:latin typeface="+mn-lt"/>
              </a:rPr>
              <a:t> </a:t>
            </a:r>
            <a:r>
              <a:rPr lang="cs-CZ" sz="1400" dirty="0" err="1">
                <a:latin typeface="+mn-lt"/>
              </a:rPr>
              <a:t>showed</a:t>
            </a:r>
            <a:r>
              <a:rPr lang="cs-CZ" sz="1400" dirty="0">
                <a:latin typeface="+mn-lt"/>
              </a:rPr>
              <a:t> </a:t>
            </a:r>
            <a:r>
              <a:rPr lang="cs-CZ" sz="1400" dirty="0" err="1">
                <a:latin typeface="+mn-lt"/>
              </a:rPr>
              <a:t>their</a:t>
            </a:r>
            <a:r>
              <a:rPr lang="cs-CZ" sz="1400" dirty="0">
                <a:latin typeface="+mn-lt"/>
              </a:rPr>
              <a:t> </a:t>
            </a:r>
            <a:r>
              <a:rPr lang="cs-CZ" sz="1400" dirty="0" err="1">
                <a:latin typeface="+mn-lt"/>
              </a:rPr>
              <a:t>quality</a:t>
            </a:r>
            <a:r>
              <a:rPr lang="cs-CZ" sz="1400" dirty="0">
                <a:latin typeface="+mn-lt"/>
              </a:rPr>
              <a:t>. </a:t>
            </a:r>
            <a:r>
              <a:rPr lang="cs-CZ" sz="1400" dirty="0" err="1">
                <a:latin typeface="+mn-lt"/>
              </a:rPr>
              <a:t>We</a:t>
            </a:r>
            <a:r>
              <a:rPr lang="cs-CZ" sz="1400" dirty="0">
                <a:latin typeface="+mn-lt"/>
              </a:rPr>
              <a:t> are </a:t>
            </a:r>
            <a:r>
              <a:rPr lang="cs-CZ" sz="1400" dirty="0" err="1">
                <a:latin typeface="+mn-lt"/>
              </a:rPr>
              <a:t>rightly</a:t>
            </a:r>
            <a:r>
              <a:rPr lang="cs-CZ" sz="1400" dirty="0">
                <a:latin typeface="+mn-lt"/>
              </a:rPr>
              <a:t> proud </a:t>
            </a:r>
            <a:r>
              <a:rPr lang="cs-CZ" sz="1400" dirty="0" err="1">
                <a:latin typeface="+mn-lt"/>
              </a:rPr>
              <a:t>of</a:t>
            </a:r>
            <a:r>
              <a:rPr lang="cs-CZ" sz="1400" dirty="0">
                <a:latin typeface="+mn-lt"/>
              </a:rPr>
              <a:t> </a:t>
            </a:r>
            <a:r>
              <a:rPr lang="cs-CZ" sz="1400" dirty="0" err="1">
                <a:latin typeface="+mn-lt"/>
              </a:rPr>
              <a:t>them</a:t>
            </a:r>
            <a:r>
              <a:rPr lang="cs-CZ" sz="1400" dirty="0">
                <a:latin typeface="+mn-lt"/>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11" name="TextovéPole 10"/>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pic>
        <p:nvPicPr>
          <p:cNvPr id="20483" name="Obrázek 3"/>
          <p:cNvPicPr>
            <a:picLocks noChangeAspect="1"/>
          </p:cNvPicPr>
          <p:nvPr/>
        </p:nvPicPr>
        <p:blipFill>
          <a:blip r:embed="rId3"/>
          <a:srcRect/>
          <a:stretch>
            <a:fillRect/>
          </a:stretch>
        </p:blipFill>
        <p:spPr bwMode="auto">
          <a:xfrm>
            <a:off x="439738" y="274638"/>
            <a:ext cx="1193800" cy="1127125"/>
          </a:xfrm>
          <a:prstGeom prst="rect">
            <a:avLst/>
          </a:prstGeom>
          <a:noFill/>
          <a:ln w="9525">
            <a:noFill/>
            <a:miter lim="800000"/>
            <a:headEnd/>
            <a:tailEnd/>
          </a:ln>
        </p:spPr>
      </p:pic>
      <p:sp>
        <p:nvSpPr>
          <p:cNvPr id="20484" name="TextovéPole 1"/>
          <p:cNvSpPr txBox="1">
            <a:spLocks noChangeArrowheads="1"/>
          </p:cNvSpPr>
          <p:nvPr/>
        </p:nvSpPr>
        <p:spPr bwMode="auto">
          <a:xfrm>
            <a:off x="2743200" y="654050"/>
            <a:ext cx="3327400" cy="368300"/>
          </a:xfrm>
          <a:prstGeom prst="rect">
            <a:avLst/>
          </a:prstGeom>
          <a:noFill/>
          <a:ln w="9525">
            <a:noFill/>
            <a:miter lim="800000"/>
            <a:headEnd/>
            <a:tailEnd/>
          </a:ln>
        </p:spPr>
        <p:txBody>
          <a:bodyPr>
            <a:spAutoFit/>
          </a:bodyPr>
          <a:lstStyle/>
          <a:p>
            <a:r>
              <a:rPr lang="cs-CZ"/>
              <a:t>April - 2014</a:t>
            </a:r>
          </a:p>
        </p:txBody>
      </p:sp>
      <p:sp>
        <p:nvSpPr>
          <p:cNvPr id="20485" name="Nadpis 1"/>
          <p:cNvSpPr txBox="1">
            <a:spLocks/>
          </p:cNvSpPr>
          <p:nvPr/>
        </p:nvSpPr>
        <p:spPr bwMode="auto">
          <a:xfrm>
            <a:off x="0" y="1692275"/>
            <a:ext cx="6858000" cy="438150"/>
          </a:xfrm>
          <a:prstGeom prst="rect">
            <a:avLst/>
          </a:prstGeom>
          <a:noFill/>
          <a:ln w="9525">
            <a:noFill/>
            <a:miter lim="800000"/>
            <a:headEnd/>
            <a:tailEnd/>
          </a:ln>
        </p:spPr>
        <p:txBody>
          <a:bodyPr anchor="b"/>
          <a:lstStyle/>
          <a:p>
            <a:pPr algn="ctr" defTabSz="685800">
              <a:lnSpc>
                <a:spcPct val="90000"/>
              </a:lnSpc>
            </a:pPr>
            <a:r>
              <a:rPr lang="cs-CZ" sz="2000"/>
              <a:t>Participation at EC and AETF congress – Riccione Italy </a:t>
            </a:r>
            <a:endParaRPr lang="cs-CZ" sz="500" b="1"/>
          </a:p>
        </p:txBody>
      </p:sp>
      <p:sp>
        <p:nvSpPr>
          <p:cNvPr id="20486" name="TextovéPole 8"/>
          <p:cNvSpPr txBox="1">
            <a:spLocks noChangeArrowheads="1"/>
          </p:cNvSpPr>
          <p:nvPr/>
        </p:nvSpPr>
        <p:spPr bwMode="auto">
          <a:xfrm>
            <a:off x="423863" y="2162175"/>
            <a:ext cx="6008687" cy="954088"/>
          </a:xfrm>
          <a:prstGeom prst="rect">
            <a:avLst/>
          </a:prstGeom>
          <a:noFill/>
          <a:ln w="9525">
            <a:noFill/>
            <a:miter lim="800000"/>
            <a:headEnd/>
            <a:tailEnd/>
          </a:ln>
        </p:spPr>
        <p:txBody>
          <a:bodyPr>
            <a:spAutoFit/>
          </a:bodyPr>
          <a:lstStyle/>
          <a:p>
            <a:pPr algn="just">
              <a:defRPr/>
            </a:pPr>
            <a:r>
              <a:rPr lang="cs-CZ" sz="1400" dirty="0" err="1">
                <a:latin typeface="+mn-lt"/>
              </a:rPr>
              <a:t>The</a:t>
            </a:r>
            <a:r>
              <a:rPr lang="cs-CZ" sz="1400" dirty="0">
                <a:latin typeface="+mn-lt"/>
              </a:rPr>
              <a:t> </a:t>
            </a:r>
            <a:r>
              <a:rPr lang="cs-CZ" sz="1400" dirty="0" err="1">
                <a:latin typeface="+mn-lt"/>
              </a:rPr>
              <a:t>CzNTU´s</a:t>
            </a:r>
            <a:r>
              <a:rPr lang="cs-CZ" sz="1400" dirty="0">
                <a:latin typeface="+mn-lt"/>
              </a:rPr>
              <a:t> </a:t>
            </a:r>
            <a:r>
              <a:rPr lang="cs-CZ" sz="1400" dirty="0" err="1">
                <a:latin typeface="+mn-lt"/>
              </a:rPr>
              <a:t>delegation</a:t>
            </a:r>
            <a:r>
              <a:rPr lang="cs-CZ" sz="1400" dirty="0">
                <a:latin typeface="+mn-lt"/>
              </a:rPr>
              <a:t> </a:t>
            </a:r>
            <a:r>
              <a:rPr lang="cs-CZ" sz="1400" dirty="0" err="1">
                <a:latin typeface="+mn-lt"/>
              </a:rPr>
              <a:t>leaded</a:t>
            </a:r>
            <a:r>
              <a:rPr lang="cs-CZ" sz="1400" dirty="0">
                <a:latin typeface="+mn-lt"/>
              </a:rPr>
              <a:t> by </a:t>
            </a:r>
            <a:r>
              <a:rPr lang="cs-CZ" sz="1400" dirty="0" err="1">
                <a:latin typeface="+mn-lt"/>
              </a:rPr>
              <a:t>the</a:t>
            </a:r>
            <a:r>
              <a:rPr lang="cs-CZ" sz="1400" dirty="0">
                <a:latin typeface="+mn-lt"/>
              </a:rPr>
              <a:t> President </a:t>
            </a:r>
            <a:r>
              <a:rPr lang="cs-CZ" sz="1400" dirty="0" err="1">
                <a:latin typeface="+mn-lt"/>
              </a:rPr>
              <a:t>of</a:t>
            </a:r>
            <a:r>
              <a:rPr lang="cs-CZ" sz="1400" dirty="0">
                <a:latin typeface="+mn-lt"/>
              </a:rPr>
              <a:t> </a:t>
            </a:r>
            <a:r>
              <a:rPr lang="cs-CZ" sz="1400" dirty="0" err="1">
                <a:latin typeface="+mn-lt"/>
              </a:rPr>
              <a:t>CzNTU</a:t>
            </a:r>
            <a:r>
              <a:rPr lang="cs-CZ" sz="1400" dirty="0">
                <a:latin typeface="+mn-lt"/>
              </a:rPr>
              <a:t> Viktor Stein and </a:t>
            </a:r>
            <a:r>
              <a:rPr lang="cs-CZ" sz="1400" dirty="0" err="1">
                <a:latin typeface="+mn-lt"/>
              </a:rPr>
              <a:t>the</a:t>
            </a:r>
            <a:r>
              <a:rPr lang="cs-CZ" sz="1400" dirty="0">
                <a:latin typeface="+mn-lt"/>
              </a:rPr>
              <a:t> </a:t>
            </a:r>
            <a:r>
              <a:rPr lang="cs-CZ" sz="1400" dirty="0" err="1">
                <a:latin typeface="+mn-lt"/>
              </a:rPr>
              <a:t>Chairman</a:t>
            </a:r>
            <a:r>
              <a:rPr lang="cs-CZ" sz="1400" dirty="0">
                <a:latin typeface="+mn-lt"/>
              </a:rPr>
              <a:t> </a:t>
            </a:r>
            <a:r>
              <a:rPr lang="cs-CZ" sz="1400" dirty="0" err="1">
                <a:latin typeface="+mn-lt"/>
              </a:rPr>
              <a:t>of</a:t>
            </a:r>
            <a:r>
              <a:rPr lang="cs-CZ" sz="1400" dirty="0">
                <a:latin typeface="+mn-lt"/>
              </a:rPr>
              <a:t> </a:t>
            </a:r>
            <a:r>
              <a:rPr lang="cs-CZ" sz="1400" dirty="0" err="1">
                <a:latin typeface="+mn-lt"/>
              </a:rPr>
              <a:t>technical</a:t>
            </a:r>
            <a:r>
              <a:rPr lang="cs-CZ" sz="1400" dirty="0">
                <a:latin typeface="+mn-lt"/>
              </a:rPr>
              <a:t> </a:t>
            </a:r>
            <a:r>
              <a:rPr lang="cs-CZ" sz="1400" dirty="0" err="1">
                <a:latin typeface="+mn-lt"/>
              </a:rPr>
              <a:t>committee</a:t>
            </a:r>
            <a:r>
              <a:rPr lang="cs-CZ" sz="1400" dirty="0">
                <a:latin typeface="+mn-lt"/>
              </a:rPr>
              <a:t> Kamil Kolofík </a:t>
            </a:r>
            <a:r>
              <a:rPr lang="cs-CZ" sz="1400" dirty="0" err="1">
                <a:latin typeface="+mn-lt"/>
              </a:rPr>
              <a:t>visited</a:t>
            </a:r>
            <a:r>
              <a:rPr lang="cs-CZ" sz="1400" dirty="0">
                <a:latin typeface="+mn-lt"/>
              </a:rPr>
              <a:t> </a:t>
            </a:r>
            <a:r>
              <a:rPr lang="cs-CZ" sz="1400" dirty="0" err="1">
                <a:latin typeface="+mn-lt"/>
              </a:rPr>
              <a:t>the</a:t>
            </a:r>
            <a:r>
              <a:rPr lang="cs-CZ" sz="1400" dirty="0">
                <a:latin typeface="+mn-lt"/>
              </a:rPr>
              <a:t> </a:t>
            </a:r>
            <a:r>
              <a:rPr lang="cs-CZ" sz="1400" dirty="0" err="1">
                <a:latin typeface="+mn-lt"/>
              </a:rPr>
              <a:t>European</a:t>
            </a:r>
            <a:r>
              <a:rPr lang="cs-CZ" sz="1400" dirty="0">
                <a:latin typeface="+mn-lt"/>
              </a:rPr>
              <a:t> </a:t>
            </a:r>
            <a:r>
              <a:rPr lang="cs-CZ" sz="1400" dirty="0" err="1">
                <a:latin typeface="+mn-lt"/>
              </a:rPr>
              <a:t>Championship</a:t>
            </a:r>
            <a:r>
              <a:rPr lang="cs-CZ" sz="1400" dirty="0">
                <a:latin typeface="+mn-lt"/>
              </a:rPr>
              <a:t> in </a:t>
            </a:r>
            <a:r>
              <a:rPr lang="cs-CZ" sz="1400" dirty="0" err="1">
                <a:latin typeface="+mn-lt"/>
              </a:rPr>
              <a:t>Riccione</a:t>
            </a:r>
            <a:r>
              <a:rPr lang="cs-CZ" sz="1400" dirty="0">
                <a:latin typeface="+mn-lt"/>
              </a:rPr>
              <a:t>, Italy. At </a:t>
            </a:r>
            <a:r>
              <a:rPr lang="cs-CZ" sz="1400" dirty="0" err="1">
                <a:latin typeface="+mn-lt"/>
              </a:rPr>
              <a:t>the</a:t>
            </a:r>
            <a:r>
              <a:rPr lang="cs-CZ" sz="1400" dirty="0">
                <a:latin typeface="+mn-lt"/>
              </a:rPr>
              <a:t> </a:t>
            </a:r>
            <a:r>
              <a:rPr lang="cs-CZ" sz="1400" dirty="0" err="1">
                <a:latin typeface="+mn-lt"/>
              </a:rPr>
              <a:t>evening</a:t>
            </a:r>
            <a:r>
              <a:rPr lang="cs-CZ" sz="1400" dirty="0">
                <a:latin typeface="+mn-lt"/>
              </a:rPr>
              <a:t> </a:t>
            </a:r>
            <a:r>
              <a:rPr lang="cs-CZ" sz="1400" dirty="0" err="1">
                <a:latin typeface="+mn-lt"/>
              </a:rPr>
              <a:t>they</a:t>
            </a:r>
            <a:r>
              <a:rPr lang="cs-CZ" sz="1400" dirty="0">
                <a:latin typeface="+mn-lt"/>
              </a:rPr>
              <a:t> </a:t>
            </a:r>
            <a:r>
              <a:rPr lang="cs-CZ" sz="1400" dirty="0" err="1">
                <a:latin typeface="+mn-lt"/>
              </a:rPr>
              <a:t>took</a:t>
            </a:r>
            <a:r>
              <a:rPr lang="cs-CZ" sz="1400" dirty="0">
                <a:latin typeface="+mn-lt"/>
              </a:rPr>
              <a:t> part in </a:t>
            </a:r>
            <a:r>
              <a:rPr lang="cs-CZ" sz="1400" dirty="0" err="1">
                <a:latin typeface="+mn-lt"/>
              </a:rPr>
              <a:t>the</a:t>
            </a:r>
            <a:r>
              <a:rPr lang="cs-CZ" sz="1400" dirty="0">
                <a:latin typeface="+mn-lt"/>
              </a:rPr>
              <a:t> AETF </a:t>
            </a:r>
            <a:r>
              <a:rPr lang="cs-CZ" sz="1400" dirty="0" err="1">
                <a:latin typeface="+mn-lt"/>
              </a:rPr>
              <a:t>congress</a:t>
            </a:r>
            <a:r>
              <a:rPr lang="cs-CZ" sz="1400" dirty="0">
                <a:latin typeface="+mn-lt"/>
              </a:rPr>
              <a:t>. </a:t>
            </a:r>
          </a:p>
        </p:txBody>
      </p:sp>
      <p:pic>
        <p:nvPicPr>
          <p:cNvPr id="20487" name="Obrázek 2"/>
          <p:cNvPicPr>
            <a:picLocks noChangeAspect="1"/>
          </p:cNvPicPr>
          <p:nvPr/>
        </p:nvPicPr>
        <p:blipFill>
          <a:blip r:embed="rId4"/>
          <a:srcRect/>
          <a:stretch>
            <a:fillRect/>
          </a:stretch>
        </p:blipFill>
        <p:spPr bwMode="auto">
          <a:xfrm>
            <a:off x="423863" y="3206750"/>
            <a:ext cx="2905125" cy="1938338"/>
          </a:xfrm>
          <a:prstGeom prst="rect">
            <a:avLst/>
          </a:prstGeom>
          <a:noFill/>
          <a:ln w="9525">
            <a:noFill/>
            <a:miter lim="800000"/>
            <a:headEnd/>
            <a:tailEnd/>
          </a:ln>
        </p:spPr>
      </p:pic>
      <p:pic>
        <p:nvPicPr>
          <p:cNvPr id="20488" name="Obrázek 3"/>
          <p:cNvPicPr>
            <a:picLocks noChangeAspect="1"/>
          </p:cNvPicPr>
          <p:nvPr/>
        </p:nvPicPr>
        <p:blipFill>
          <a:blip r:embed="rId5"/>
          <a:srcRect/>
          <a:stretch>
            <a:fillRect/>
          </a:stretch>
        </p:blipFill>
        <p:spPr bwMode="auto">
          <a:xfrm>
            <a:off x="3548063" y="3206750"/>
            <a:ext cx="2903537" cy="1938338"/>
          </a:xfrm>
          <a:prstGeom prst="rect">
            <a:avLst/>
          </a:prstGeom>
          <a:noFill/>
          <a:ln w="9525">
            <a:noFill/>
            <a:miter lim="800000"/>
            <a:headEnd/>
            <a:tailEnd/>
          </a:ln>
        </p:spPr>
      </p:pic>
      <p:pic>
        <p:nvPicPr>
          <p:cNvPr id="20489" name="Obrázek 4"/>
          <p:cNvPicPr>
            <a:picLocks noChangeAspect="1"/>
          </p:cNvPicPr>
          <p:nvPr/>
        </p:nvPicPr>
        <p:blipFill>
          <a:blip r:embed="rId6"/>
          <a:srcRect/>
          <a:stretch>
            <a:fillRect/>
          </a:stretch>
        </p:blipFill>
        <p:spPr bwMode="auto">
          <a:xfrm>
            <a:off x="461963" y="6919913"/>
            <a:ext cx="2900362" cy="1935162"/>
          </a:xfrm>
          <a:prstGeom prst="rect">
            <a:avLst/>
          </a:prstGeom>
          <a:noFill/>
          <a:ln w="9525">
            <a:noFill/>
            <a:miter lim="800000"/>
            <a:headEnd/>
            <a:tailEnd/>
          </a:ln>
        </p:spPr>
      </p:pic>
      <p:pic>
        <p:nvPicPr>
          <p:cNvPr id="20490" name="Obrázek 5"/>
          <p:cNvPicPr>
            <a:picLocks noChangeAspect="1"/>
          </p:cNvPicPr>
          <p:nvPr/>
        </p:nvPicPr>
        <p:blipFill>
          <a:blip r:embed="rId7"/>
          <a:srcRect/>
          <a:stretch>
            <a:fillRect/>
          </a:stretch>
        </p:blipFill>
        <p:spPr bwMode="auto">
          <a:xfrm>
            <a:off x="3548063" y="6919913"/>
            <a:ext cx="2900362" cy="1935162"/>
          </a:xfrm>
          <a:prstGeom prst="rect">
            <a:avLst/>
          </a:prstGeom>
          <a:noFill/>
          <a:ln w="9525">
            <a:noFill/>
            <a:miter lim="800000"/>
            <a:headEnd/>
            <a:tailEnd/>
          </a:ln>
        </p:spPr>
      </p:pic>
      <p:sp>
        <p:nvSpPr>
          <p:cNvPr id="20491" name="TextovéPole 8"/>
          <p:cNvSpPr txBox="1">
            <a:spLocks noChangeArrowheads="1"/>
          </p:cNvSpPr>
          <p:nvPr/>
        </p:nvSpPr>
        <p:spPr bwMode="auto">
          <a:xfrm>
            <a:off x="423863" y="5518150"/>
            <a:ext cx="6008687" cy="1169988"/>
          </a:xfrm>
          <a:prstGeom prst="rect">
            <a:avLst/>
          </a:prstGeom>
          <a:noFill/>
          <a:ln w="9525">
            <a:noFill/>
            <a:miter lim="800000"/>
            <a:headEnd/>
            <a:tailEnd/>
          </a:ln>
        </p:spPr>
        <p:txBody>
          <a:bodyPr>
            <a:spAutoFit/>
          </a:bodyPr>
          <a:lstStyle/>
          <a:p>
            <a:pPr algn="just"/>
            <a:r>
              <a:rPr lang="cs-CZ" sz="1400">
                <a:latin typeface="Calibri" pitchFamily="34" charset="0"/>
              </a:rPr>
              <a:t>Following day, several personal meetings with AETF and ITF representatives were passed. Preparation of some events in Czech Republic was discussed during these meetings and CzNTU´s management was presented to representatives of ITF. After the end of championship we enjoyed the visit of the state San Marino.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21506" name="Nadpis 1"/>
          <p:cNvSpPr txBox="1">
            <a:spLocks/>
          </p:cNvSpPr>
          <p:nvPr/>
        </p:nvSpPr>
        <p:spPr bwMode="auto">
          <a:xfrm>
            <a:off x="0" y="1484313"/>
            <a:ext cx="6858000" cy="438150"/>
          </a:xfrm>
          <a:prstGeom prst="rect">
            <a:avLst/>
          </a:prstGeom>
          <a:noFill/>
          <a:ln w="9525">
            <a:noFill/>
            <a:miter lim="800000"/>
            <a:headEnd/>
            <a:tailEnd/>
          </a:ln>
        </p:spPr>
        <p:txBody>
          <a:bodyPr anchor="b"/>
          <a:lstStyle/>
          <a:p>
            <a:pPr algn="ctr" defTabSz="685800">
              <a:lnSpc>
                <a:spcPct val="90000"/>
              </a:lnSpc>
            </a:pPr>
            <a:r>
              <a:rPr lang="cs-CZ" sz="2000"/>
              <a:t>Dalyon – spring tour - Lipno </a:t>
            </a:r>
            <a:endParaRPr lang="cs-CZ" sz="500" b="1"/>
          </a:p>
        </p:txBody>
      </p:sp>
      <p:sp>
        <p:nvSpPr>
          <p:cNvPr id="21507" name="TextovéPole 8"/>
          <p:cNvSpPr txBox="1">
            <a:spLocks noChangeArrowheads="1"/>
          </p:cNvSpPr>
          <p:nvPr/>
        </p:nvSpPr>
        <p:spPr bwMode="auto">
          <a:xfrm>
            <a:off x="430213" y="2070100"/>
            <a:ext cx="2740025" cy="4772025"/>
          </a:xfrm>
          <a:prstGeom prst="rect">
            <a:avLst/>
          </a:prstGeom>
          <a:noFill/>
          <a:ln w="9525">
            <a:noFill/>
            <a:miter lim="800000"/>
            <a:headEnd/>
            <a:tailEnd/>
          </a:ln>
        </p:spPr>
        <p:txBody>
          <a:bodyPr>
            <a:spAutoFit/>
          </a:bodyPr>
          <a:lstStyle/>
          <a:p>
            <a:pPr algn="just"/>
            <a:r>
              <a:rPr lang="cs-CZ" sz="1400">
                <a:latin typeface="Calibri" pitchFamily="34" charset="0"/>
              </a:rPr>
              <a:t>This time, students of Taekwon-Do set out to the South Bohemia region, to the Lipno dam and to the historic city  Český Krumlov. We have visited the Lipno dam, rock structure named Čertova stěna (Devil´s wall) and ruins of castle Vítkův hrádek. On Sunday we have visited Český Krumlov where we took a look at graphite mine,  historic centre of the city and castle park with theatre. We have had lunch in restaurant of Eggenberg brewery and during afternoon some icecreame. </a:t>
            </a:r>
          </a:p>
          <a:p>
            <a:pPr algn="just"/>
            <a:r>
              <a:rPr lang="cs-CZ" sz="1400">
                <a:latin typeface="Calibri" pitchFamily="34" charset="0"/>
              </a:rPr>
              <a:t>Free time was intended for active rest at playground, swings and for a walk nearby the reservoir.</a:t>
            </a:r>
          </a:p>
          <a:p>
            <a:pPr algn="just"/>
            <a:r>
              <a:rPr lang="cs-CZ" sz="1400">
                <a:latin typeface="Calibri" pitchFamily="34" charset="0"/>
              </a:rPr>
              <a:t>And naturally we have had also some training of selfdefence in pleasant area of Olšina camp near Lipno dam. </a:t>
            </a:r>
          </a:p>
        </p:txBody>
      </p:sp>
      <p:sp>
        <p:nvSpPr>
          <p:cNvPr id="11" name="TextovéPole 10"/>
          <p:cNvSpPr txBox="1"/>
          <p:nvPr/>
        </p:nvSpPr>
        <p:spPr>
          <a:xfrm>
            <a:off x="0" y="9086850"/>
            <a:ext cx="6858000" cy="360363"/>
          </a:xfrm>
          <a:prstGeom prst="rect">
            <a:avLst/>
          </a:prstGeom>
          <a:noFill/>
        </p:spPr>
        <p:txBody>
          <a:bodyPr>
            <a:spAutoFit/>
          </a:bodyPr>
          <a:lstStyle/>
          <a:p>
            <a:pPr algn="ctr" fontAlgn="auto">
              <a:spcBef>
                <a:spcPts val="0"/>
              </a:spcBef>
              <a:spcAft>
                <a:spcPts val="0"/>
              </a:spcAft>
              <a:defRPr/>
            </a:pPr>
            <a:r>
              <a:rPr lang="cs-CZ" sz="1733" b="1" dirty="0">
                <a:latin typeface="+mn-lt"/>
                <a:cs typeface="+mn-cs"/>
              </a:rPr>
              <a:t>www.taekwondocz.com            NA for ITF </a:t>
            </a:r>
            <a:r>
              <a:rPr lang="en-US" sz="1733" b="1" dirty="0">
                <a:latin typeface="+mn-lt"/>
                <a:cs typeface="+mn-cs"/>
              </a:rPr>
              <a:t>&amp; AETF in C</a:t>
            </a:r>
            <a:r>
              <a:rPr lang="cs-CZ" sz="1733" b="1" dirty="0">
                <a:latin typeface="+mn-lt"/>
                <a:cs typeface="+mn-cs"/>
              </a:rPr>
              <a:t>zech Republic</a:t>
            </a:r>
          </a:p>
        </p:txBody>
      </p:sp>
      <p:pic>
        <p:nvPicPr>
          <p:cNvPr id="21509" name="Obrázek 3"/>
          <p:cNvPicPr>
            <a:picLocks noChangeAspect="1"/>
          </p:cNvPicPr>
          <p:nvPr/>
        </p:nvPicPr>
        <p:blipFill>
          <a:blip r:embed="rId3"/>
          <a:srcRect/>
          <a:stretch>
            <a:fillRect/>
          </a:stretch>
        </p:blipFill>
        <p:spPr bwMode="auto">
          <a:xfrm>
            <a:off x="439738" y="274638"/>
            <a:ext cx="1193800" cy="1127125"/>
          </a:xfrm>
          <a:prstGeom prst="rect">
            <a:avLst/>
          </a:prstGeom>
          <a:noFill/>
          <a:ln w="9525">
            <a:noFill/>
            <a:miter lim="800000"/>
            <a:headEnd/>
            <a:tailEnd/>
          </a:ln>
        </p:spPr>
      </p:pic>
      <p:sp>
        <p:nvSpPr>
          <p:cNvPr id="21510" name="TextovéPole 1"/>
          <p:cNvSpPr txBox="1">
            <a:spLocks noChangeArrowheads="1"/>
          </p:cNvSpPr>
          <p:nvPr/>
        </p:nvSpPr>
        <p:spPr bwMode="auto">
          <a:xfrm>
            <a:off x="2743200" y="654050"/>
            <a:ext cx="3327400" cy="368300"/>
          </a:xfrm>
          <a:prstGeom prst="rect">
            <a:avLst/>
          </a:prstGeom>
          <a:noFill/>
          <a:ln w="9525">
            <a:noFill/>
            <a:miter lim="800000"/>
            <a:headEnd/>
            <a:tailEnd/>
          </a:ln>
        </p:spPr>
        <p:txBody>
          <a:bodyPr>
            <a:spAutoFit/>
          </a:bodyPr>
          <a:lstStyle/>
          <a:p>
            <a:r>
              <a:rPr lang="cs-CZ"/>
              <a:t>May - 2014</a:t>
            </a:r>
          </a:p>
        </p:txBody>
      </p:sp>
      <p:pic>
        <p:nvPicPr>
          <p:cNvPr id="21511" name="Obrázek 3"/>
          <p:cNvPicPr>
            <a:picLocks noChangeAspect="1"/>
          </p:cNvPicPr>
          <p:nvPr/>
        </p:nvPicPr>
        <p:blipFill>
          <a:blip r:embed="rId4"/>
          <a:srcRect/>
          <a:stretch>
            <a:fillRect/>
          </a:stretch>
        </p:blipFill>
        <p:spPr bwMode="auto">
          <a:xfrm>
            <a:off x="439738" y="6923088"/>
            <a:ext cx="2894012" cy="1930400"/>
          </a:xfrm>
          <a:prstGeom prst="rect">
            <a:avLst/>
          </a:prstGeom>
          <a:noFill/>
          <a:ln w="9525">
            <a:noFill/>
            <a:miter lim="800000"/>
            <a:headEnd/>
            <a:tailEnd/>
          </a:ln>
        </p:spPr>
      </p:pic>
      <p:pic>
        <p:nvPicPr>
          <p:cNvPr id="21512" name="Obrázek 4"/>
          <p:cNvPicPr>
            <a:picLocks noChangeAspect="1"/>
          </p:cNvPicPr>
          <p:nvPr/>
        </p:nvPicPr>
        <p:blipFill>
          <a:blip r:embed="rId5"/>
          <a:srcRect/>
          <a:stretch>
            <a:fillRect/>
          </a:stretch>
        </p:blipFill>
        <p:spPr bwMode="auto">
          <a:xfrm>
            <a:off x="3535363" y="6910388"/>
            <a:ext cx="2913062" cy="1943100"/>
          </a:xfrm>
          <a:prstGeom prst="rect">
            <a:avLst/>
          </a:prstGeom>
          <a:noFill/>
          <a:ln w="9525">
            <a:noFill/>
            <a:miter lim="800000"/>
            <a:headEnd/>
            <a:tailEnd/>
          </a:ln>
        </p:spPr>
      </p:pic>
      <p:pic>
        <p:nvPicPr>
          <p:cNvPr id="21513" name="Obrázek 5"/>
          <p:cNvPicPr>
            <a:picLocks noChangeAspect="1"/>
          </p:cNvPicPr>
          <p:nvPr/>
        </p:nvPicPr>
        <p:blipFill>
          <a:blip r:embed="rId6"/>
          <a:srcRect/>
          <a:stretch>
            <a:fillRect/>
          </a:stretch>
        </p:blipFill>
        <p:spPr bwMode="auto">
          <a:xfrm>
            <a:off x="3535363" y="4597400"/>
            <a:ext cx="2913062" cy="1941513"/>
          </a:xfrm>
          <a:prstGeom prst="rect">
            <a:avLst/>
          </a:prstGeom>
          <a:noFill/>
          <a:ln w="9525">
            <a:noFill/>
            <a:miter lim="800000"/>
            <a:headEnd/>
            <a:tailEnd/>
          </a:ln>
        </p:spPr>
      </p:pic>
      <p:pic>
        <p:nvPicPr>
          <p:cNvPr id="21514" name="Obrázek 6"/>
          <p:cNvPicPr>
            <a:picLocks noChangeAspect="1"/>
          </p:cNvPicPr>
          <p:nvPr/>
        </p:nvPicPr>
        <p:blipFill>
          <a:blip r:embed="rId7"/>
          <a:srcRect/>
          <a:stretch>
            <a:fillRect/>
          </a:stretch>
        </p:blipFill>
        <p:spPr bwMode="auto">
          <a:xfrm>
            <a:off x="3535363" y="2222500"/>
            <a:ext cx="2913062" cy="19431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1722</TotalTime>
  <Words>4251</Words>
  <Application>Microsoft Office PowerPoint</Application>
  <PresentationFormat>A4 (210 x 297 mm)</PresentationFormat>
  <Paragraphs>393</Paragraphs>
  <Slides>30</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30</vt:i4>
      </vt:variant>
    </vt:vector>
  </HeadingPairs>
  <TitlesOfParts>
    <vt:vector size="35" baseType="lpstr">
      <vt:lpstr>Arial</vt:lpstr>
      <vt:lpstr>Calibri</vt:lpstr>
      <vt:lpstr>Calibri Light</vt:lpstr>
      <vt:lpstr>Times New Roman</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Robert Pokorný</dc:creator>
  <cp:lastModifiedBy>Pokorny</cp:lastModifiedBy>
  <cp:revision>136</cp:revision>
  <cp:lastPrinted>2015-01-22T23:02:14Z</cp:lastPrinted>
  <dcterms:created xsi:type="dcterms:W3CDTF">2014-12-26T20:21:47Z</dcterms:created>
  <dcterms:modified xsi:type="dcterms:W3CDTF">2015-02-04T12:05:34Z</dcterms:modified>
</cp:coreProperties>
</file>